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6" r:id="rId4"/>
  </p:sldMasterIdLst>
  <p:notesMasterIdLst>
    <p:notesMasterId r:id="rId27"/>
  </p:notesMasterIdLst>
  <p:handoutMasterIdLst>
    <p:handoutMasterId r:id="rId28"/>
  </p:handoutMasterIdLst>
  <p:sldIdLst>
    <p:sldId id="334" r:id="rId5"/>
    <p:sldId id="316" r:id="rId6"/>
    <p:sldId id="337" r:id="rId7"/>
    <p:sldId id="343" r:id="rId8"/>
    <p:sldId id="342" r:id="rId9"/>
    <p:sldId id="350" r:id="rId10"/>
    <p:sldId id="328" r:id="rId11"/>
    <p:sldId id="363" r:id="rId12"/>
    <p:sldId id="362" r:id="rId13"/>
    <p:sldId id="352" r:id="rId14"/>
    <p:sldId id="353" r:id="rId15"/>
    <p:sldId id="354" r:id="rId16"/>
    <p:sldId id="355" r:id="rId17"/>
    <p:sldId id="356" r:id="rId18"/>
    <p:sldId id="365" r:id="rId19"/>
    <p:sldId id="358" r:id="rId20"/>
    <p:sldId id="359" r:id="rId21"/>
    <p:sldId id="360" r:id="rId22"/>
    <p:sldId id="361" r:id="rId23"/>
    <p:sldId id="364" r:id="rId24"/>
    <p:sldId id="366" r:id="rId25"/>
    <p:sldId id="349" r:id="rId2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14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6747" autoAdjust="0"/>
  </p:normalViewPr>
  <p:slideViewPr>
    <p:cSldViewPr snapToGrid="0">
      <p:cViewPr>
        <p:scale>
          <a:sx n="123" d="100"/>
          <a:sy n="123" d="100"/>
        </p:scale>
        <p:origin x="728" y="29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-110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282194A8-30FC-4207-99C1-CDE77F2D0535}" type="datetime1">
              <a:rPr lang="pt-BR" smtClean="0"/>
              <a:t>20/09/2025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397C78D2-97D1-4B37-BDD1-08A09BD4CA9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DBB7F9DC-3813-42FB-8F68-922CDC0967A5}" type="datetime1">
              <a:rPr lang="pt-BR" smtClean="0"/>
              <a:t>20/09/2025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D5939589-3E79-4C82-AA4A-FE78234FAA5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5939589-3E79-4C82-AA4A-FE78234FAA59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1796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5939589-3E79-4C82-AA4A-FE78234FAA59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6773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5939589-3E79-4C82-AA4A-FE78234FAA59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348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5939589-3E79-4C82-AA4A-FE78234FAA59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0776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5939589-3E79-4C82-AA4A-FE78234FAA59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9010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5939589-3E79-4C82-AA4A-FE78234FAA59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993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E515A-1324-9C82-31B8-FF218C557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539CE803-137D-2B50-D2EB-8CDB0F8338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B34FEF3D-4DF0-89ED-0EB1-239440032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E4CFD6E-E94B-C754-FDF6-F35D430EF2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5939589-3E79-4C82-AA4A-FE78234FAA59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5234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5939589-3E79-4C82-AA4A-FE78234FAA59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336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omente de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57809"/>
            <a:ext cx="7983110" cy="3080335"/>
          </a:xfrm>
        </p:spPr>
        <p:txBody>
          <a:bodyPr lIns="0" tIns="0" rIns="0" bIns="0" rtlCol="0" anchor="b"/>
          <a:lstStyle>
            <a:lvl1pPr algn="l">
              <a:lnSpc>
                <a:spcPts val="5400"/>
              </a:lnSpc>
              <a:defRPr lang="pt-B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o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61510" y="2744546"/>
            <a:ext cx="465456" cy="581432"/>
            <a:chOff x="7843462" y="2744546"/>
            <a:chExt cx="465456" cy="581432"/>
          </a:xfrm>
        </p:grpSpPr>
        <p:sp>
          <p:nvSpPr>
            <p:cNvPr id="19" name="Elemento gráfico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1" name="Elemento gráfico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3" name="Elemento gráfico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59" y="640080"/>
            <a:ext cx="4815836" cy="2103120"/>
          </a:xfrm>
        </p:spPr>
        <p:txBody>
          <a:bodyPr lIns="0" tIns="0" rIns="0" bIns="0" rtlCol="0" anchor="ctr" anchorCtr="0"/>
          <a:lstStyle>
            <a:lvl1pPr algn="l">
              <a:defRPr lang="pt-BR" sz="4000" b="1" cap="all" spc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6" name="Espaço Reservado para o Número do Slide 15">
            <a:extLst>
              <a:ext uri="{FF2B5EF4-FFF2-40B4-BE49-F238E27FC236}">
                <a16:creationId xmlns:a16="http://schemas.microsoft.com/office/drawing/2014/main" id="{6183E8BD-29F0-8F9F-FC7D-73F8067BCDD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>
              <a:defRPr lang="pt-BR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5C983CA3-739C-6C20-AFE0-0997370354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31427" y="640080"/>
            <a:ext cx="5122889" cy="2103120"/>
          </a:xfrm>
        </p:spPr>
        <p:txBody>
          <a:bodyPr lIns="0" tIns="0" rIns="0" bIns="0" rtlCol="0" anchor="ctr" anchorCtr="0">
            <a:normAutofit/>
          </a:bodyPr>
          <a:lstStyle>
            <a:lvl1pPr marL="0" indent="0">
              <a:lnSpc>
                <a:spcPct val="110000"/>
              </a:lnSpc>
              <a:buNone/>
              <a:defRPr lang="pt-BR" sz="1800">
                <a:solidFill>
                  <a:schemeClr val="tx1"/>
                </a:solidFill>
              </a:defRPr>
            </a:lvl1pPr>
            <a:lvl2pPr marL="228600">
              <a:lnSpc>
                <a:spcPct val="100000"/>
              </a:lnSpc>
              <a:defRPr lang="pt-BR" sz="1600">
                <a:solidFill>
                  <a:schemeClr val="tx1"/>
                </a:solidFill>
              </a:defRPr>
            </a:lvl2pPr>
            <a:lvl3pPr marL="457200">
              <a:lnSpc>
                <a:spcPct val="100000"/>
              </a:lnSpc>
              <a:defRPr lang="pt-BR" sz="1400">
                <a:solidFill>
                  <a:schemeClr val="tx1"/>
                </a:solidFill>
              </a:defRPr>
            </a:lvl3pPr>
            <a:lvl4pPr marL="685800">
              <a:lnSpc>
                <a:spcPct val="100000"/>
              </a:lnSpc>
              <a:defRPr lang="pt-BR" sz="1200">
                <a:solidFill>
                  <a:schemeClr val="tx1"/>
                </a:solidFill>
              </a:defRPr>
            </a:lvl4pPr>
            <a:lvl5pPr>
              <a:defRPr lang="pt-BR" sz="14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BC9F29C-BBE9-AFB4-AFC6-30BCA4EB2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BC4D286-C480-B4CF-4406-CACC323F9FAD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280160" y="3017520"/>
            <a:ext cx="10374152" cy="3208866"/>
          </a:xfrm>
        </p:spPr>
        <p:txBody>
          <a:bodyPr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0BEE2817-4518-D59A-BD13-29A3D4FE64F0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539516" y="6356350"/>
            <a:ext cx="4114800" cy="365125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890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59" y="4970638"/>
            <a:ext cx="9144000" cy="1280160"/>
          </a:xfrm>
        </p:spPr>
        <p:txBody>
          <a:bodyPr lIns="0" tIns="0" rIns="0" bIns="0" rtlCol="0" anchor="b" anchorCtr="0"/>
          <a:lstStyle>
            <a:lvl1pPr algn="l">
              <a:defRPr lang="pt-BR" sz="4000" b="1" cap="all" spc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F0626849-9D2D-3C95-8C10-FA8F325FE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685800"/>
            <a:ext cx="4937760" cy="4023360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1200"/>
              </a:spcBef>
              <a:buNone/>
              <a:defRPr lang="pt-BR" sz="1800"/>
            </a:lvl1pPr>
            <a:lvl2pPr marL="457200">
              <a:spcBef>
                <a:spcPts val="1200"/>
              </a:spcBef>
              <a:defRPr lang="pt-BR" sz="1800"/>
            </a:lvl2pPr>
            <a:lvl3pPr marL="914400">
              <a:spcBef>
                <a:spcPts val="1200"/>
              </a:spcBef>
              <a:defRPr lang="pt-BR" sz="1800"/>
            </a:lvl3pPr>
            <a:lvl4pPr marL="1371600">
              <a:spcBef>
                <a:spcPts val="1200"/>
              </a:spcBef>
              <a:defRPr lang="pt-BR" sz="1800"/>
            </a:lvl4pPr>
            <a:lvl5pPr marL="1828800">
              <a:spcBef>
                <a:spcPts val="12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04755" y="685800"/>
            <a:ext cx="4937760" cy="4023360"/>
          </a:xfrm>
        </p:spPr>
        <p:txBody>
          <a:bodyPr lIns="0" tIns="0" rIns="0" bIns="0" rtlCol="0">
            <a:noAutofit/>
          </a:bodyPr>
          <a:lstStyle>
            <a:lvl1pPr>
              <a:spcBef>
                <a:spcPts val="1200"/>
              </a:spcBef>
              <a:defRPr lang="pt-BR" sz="1800"/>
            </a:lvl1pPr>
            <a:lvl2pPr>
              <a:spcBef>
                <a:spcPts val="1200"/>
              </a:spcBef>
              <a:defRPr lang="pt-BR" sz="1800"/>
            </a:lvl2pPr>
            <a:lvl3pPr>
              <a:spcBef>
                <a:spcPts val="1200"/>
              </a:spcBef>
              <a:defRPr lang="pt-BR" sz="1800"/>
            </a:lvl3pPr>
            <a:lvl4pPr>
              <a:spcBef>
                <a:spcPts val="1200"/>
              </a:spcBef>
              <a:defRPr lang="pt-BR" sz="1800"/>
            </a:lvl4pPr>
            <a:lvl5pPr>
              <a:spcBef>
                <a:spcPts val="12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4717D91C-F78C-0E4C-FB27-7112AB840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22570" y="5680647"/>
            <a:ext cx="465456" cy="581432"/>
            <a:chOff x="7843462" y="2744546"/>
            <a:chExt cx="465456" cy="581432"/>
          </a:xfrm>
        </p:grpSpPr>
        <p:sp>
          <p:nvSpPr>
            <p:cNvPr id="15" name="Elemento gráfico 12">
              <a:extLst>
                <a:ext uri="{FF2B5EF4-FFF2-40B4-BE49-F238E27FC236}">
                  <a16:creationId xmlns:a16="http://schemas.microsoft.com/office/drawing/2014/main" id="{CC935CF3-75DF-0DC7-1B2A-E0E0205DF64B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7" name="Elemento gráfico 13">
              <a:extLst>
                <a:ext uri="{FF2B5EF4-FFF2-40B4-BE49-F238E27FC236}">
                  <a16:creationId xmlns:a16="http://schemas.microsoft.com/office/drawing/2014/main" id="{D5782BEB-6319-DEC1-F9ED-BA9201C6B9B7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8" name="Elemento gráfico 15">
              <a:extLst>
                <a:ext uri="{FF2B5EF4-FFF2-40B4-BE49-F238E27FC236}">
                  <a16:creationId xmlns:a16="http://schemas.microsoft.com/office/drawing/2014/main" id="{6E59DFAF-9794-BD12-D89A-422FFFFCE023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  <p:sp>
        <p:nvSpPr>
          <p:cNvPr id="21" name="Espaço Reservado para Rodapé 20">
            <a:extLst>
              <a:ext uri="{FF2B5EF4-FFF2-40B4-BE49-F238E27FC236}">
                <a16:creationId xmlns:a16="http://schemas.microsoft.com/office/drawing/2014/main" id="{36444A47-BCB3-5C86-F2B8-25092BE8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pt-BR"/>
            </a:lvl1pPr>
          </a:lstStyle>
          <a:p>
            <a:pPr rtl="0"/>
            <a:endParaRPr lang="pt-BR" dirty="0"/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C648C53D-49AB-C003-70E8-5117AF079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upo 23">
            <a:extLst>
              <a:ext uri="{FF2B5EF4-FFF2-40B4-BE49-F238E27FC236}">
                <a16:creationId xmlns:a16="http://schemas.microsoft.com/office/drawing/2014/main" id="{A96BC1DE-6696-3408-564E-2D73B1266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711518" y="5393214"/>
            <a:ext cx="1097341" cy="736658"/>
            <a:chOff x="10508317" y="446637"/>
            <a:chExt cx="1097341" cy="736658"/>
          </a:xfrm>
        </p:grpSpPr>
        <p:sp>
          <p:nvSpPr>
            <p:cNvPr id="25" name="Elemento gráfico 15">
              <a:extLst>
                <a:ext uri="{FF2B5EF4-FFF2-40B4-BE49-F238E27FC236}">
                  <a16:creationId xmlns:a16="http://schemas.microsoft.com/office/drawing/2014/main" id="{268EB1E4-29D6-C3F5-BCBB-FB7E7EE5C2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08317" y="492206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6" name="Gráfico 16">
              <a:extLst>
                <a:ext uri="{FF2B5EF4-FFF2-40B4-BE49-F238E27FC236}">
                  <a16:creationId xmlns:a16="http://schemas.microsoft.com/office/drawing/2014/main" id="{09524D46-140F-2F4F-430B-F59815A07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477944" y="1055581"/>
              <a:ext cx="127714" cy="127714"/>
            </a:xfrm>
            <a:custGeom>
              <a:avLst/>
              <a:gdLst>
                <a:gd name="connsiteX0" fmla="*/ 63857 w 127714"/>
                <a:gd name="connsiteY0" fmla="*/ 18874 h 127714"/>
                <a:gd name="connsiteX1" fmla="*/ 108840 w 127714"/>
                <a:gd name="connsiteY1" fmla="*/ 63857 h 127714"/>
                <a:gd name="connsiteX2" fmla="*/ 63857 w 127714"/>
                <a:gd name="connsiteY2" fmla="*/ 108840 h 127714"/>
                <a:gd name="connsiteX3" fmla="*/ 18874 w 127714"/>
                <a:gd name="connsiteY3" fmla="*/ 63857 h 127714"/>
                <a:gd name="connsiteX4" fmla="*/ 63857 w 127714"/>
                <a:gd name="connsiteY4" fmla="*/ 18874 h 127714"/>
                <a:gd name="connsiteX5" fmla="*/ 63857 w 127714"/>
                <a:gd name="connsiteY5" fmla="*/ 0 h 127714"/>
                <a:gd name="connsiteX6" fmla="*/ 0 w 127714"/>
                <a:gd name="connsiteY6" fmla="*/ 63857 h 127714"/>
                <a:gd name="connsiteX7" fmla="*/ 63857 w 127714"/>
                <a:gd name="connsiteY7" fmla="*/ 127714 h 127714"/>
                <a:gd name="connsiteX8" fmla="*/ 127714 w 127714"/>
                <a:gd name="connsiteY8" fmla="*/ 63857 h 127714"/>
                <a:gd name="connsiteX9" fmla="*/ 63857 w 127714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4" h="127714">
                  <a:moveTo>
                    <a:pt x="63857" y="18874"/>
                  </a:moveTo>
                  <a:cubicBezTo>
                    <a:pt x="88700" y="18874"/>
                    <a:pt x="108840" y="39014"/>
                    <a:pt x="108840" y="63857"/>
                  </a:cubicBezTo>
                  <a:cubicBezTo>
                    <a:pt x="108840" y="88700"/>
                    <a:pt x="88700" y="108840"/>
                    <a:pt x="63857" y="108840"/>
                  </a:cubicBezTo>
                  <a:cubicBezTo>
                    <a:pt x="39014" y="108840"/>
                    <a:pt x="18874" y="88700"/>
                    <a:pt x="18874" y="63857"/>
                  </a:cubicBezTo>
                  <a:cubicBezTo>
                    <a:pt x="18898" y="39024"/>
                    <a:pt x="39024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4" y="99124"/>
                    <a:pt x="127714" y="63857"/>
                  </a:cubicBezTo>
                  <a:cubicBezTo>
                    <a:pt x="127714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2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7" name="Elemento gráfico 14">
              <a:extLst>
                <a:ext uri="{FF2B5EF4-FFF2-40B4-BE49-F238E27FC236}">
                  <a16:creationId xmlns:a16="http://schemas.microsoft.com/office/drawing/2014/main" id="{AC75143B-C717-8D04-743C-B40FB5EF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41555" y="446637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487376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40080"/>
            <a:ext cx="10087699" cy="1280160"/>
          </a:xfrm>
        </p:spPr>
        <p:txBody>
          <a:bodyPr lIns="0" tIns="0" rIns="0" bIns="0" rtlCol="0" anchor="b" anchorCtr="0"/>
          <a:lstStyle>
            <a:lvl1pPr>
              <a:defRPr lang="pt-BR" sz="4000" b="1" cap="all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116B8DF0-B7E6-5032-C3C7-E457E793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280160" y="2103119"/>
            <a:ext cx="10087699" cy="4114800"/>
          </a:xfrm>
        </p:spPr>
        <p:txBody>
          <a:bodyPr lIns="0" tIns="0" rIns="0" bIns="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DC5F4D40-ADE4-5EEB-436C-8563A49C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tlCol="0"/>
          <a:lstStyle>
            <a:lvl1pPr algn="l">
              <a:defRPr lang="pt-BR"/>
            </a:lvl1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lhas de imagem e título 1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2897" y="585216"/>
            <a:ext cx="8965094" cy="2276856"/>
          </a:xfrm>
        </p:spPr>
        <p:txBody>
          <a:bodyPr lIns="0" tIns="0" rIns="0" rtlCol="0" anchor="b"/>
          <a:lstStyle>
            <a:lvl1pPr algn="r">
              <a:lnSpc>
                <a:spcPts val="4800"/>
              </a:lnSpc>
              <a:defRPr lang="pt-BR" sz="4800" b="1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Imagem 14">
            <a:extLst>
              <a:ext uri="{FF2B5EF4-FFF2-40B4-BE49-F238E27FC236}">
                <a16:creationId xmlns:a16="http://schemas.microsoft.com/office/drawing/2014/main" id="{FC9B12A4-113B-B3F6-5926-5C2A6F504AB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71606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pt-BR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uma imagem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40609" y="3127248"/>
            <a:ext cx="6117381" cy="3017520"/>
          </a:xfrm>
        </p:spPr>
        <p:txBody>
          <a:bodyPr lIns="0" tIns="0" rIns="0" bIns="0" rtlCol="0">
            <a:normAutofit/>
          </a:bodyPr>
          <a:lstStyle>
            <a:lvl1pPr marL="0" indent="0" algn="r">
              <a:spcBef>
                <a:spcPts val="1200"/>
              </a:spcBef>
              <a:buNone/>
              <a:defRPr lang="pt-BR" sz="2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/>
              <a:t>Clique para adicionar o texto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8AF51D36-DB19-27CD-47E0-A4261648DA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614240">
            <a:off x="3975343" y="2819532"/>
            <a:ext cx="465456" cy="581432"/>
            <a:chOff x="7843462" y="2744546"/>
            <a:chExt cx="465456" cy="581432"/>
          </a:xfrm>
        </p:grpSpPr>
        <p:sp>
          <p:nvSpPr>
            <p:cNvPr id="4" name="Elemento gráfico 12">
              <a:extLst>
                <a:ext uri="{FF2B5EF4-FFF2-40B4-BE49-F238E27FC236}">
                  <a16:creationId xmlns:a16="http://schemas.microsoft.com/office/drawing/2014/main" id="{3EFED0E0-17D4-C5B0-09D0-B43338A856B3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5" name="Elemento gráfico 13">
              <a:extLst>
                <a:ext uri="{FF2B5EF4-FFF2-40B4-BE49-F238E27FC236}">
                  <a16:creationId xmlns:a16="http://schemas.microsoft.com/office/drawing/2014/main" id="{8F798BBE-9B6F-700D-08A1-09ABC5388CCE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6" name="Elemento gráfico 15">
              <a:extLst>
                <a:ext uri="{FF2B5EF4-FFF2-40B4-BE49-F238E27FC236}">
                  <a16:creationId xmlns:a16="http://schemas.microsoft.com/office/drawing/2014/main" id="{4AE2D1C5-9D85-9049-690C-3AFCE7E2DA56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9D0FE75D-ACD3-655E-58A7-8F2C18276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62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  <a:prstGeom prst="rect">
            <a:avLst/>
          </a:prstGeo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fld id="{D8DA9DAA-006C-4F4B-980E-E3DF019B24E2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B5B2B208-F5B9-0151-C982-A389CB0B2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20EEA6CA-DE1E-18ED-E69E-54A1372FE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15890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F973C81-5E94-41F6-CE15-3B4763B3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2C835B5C-F994-9D57-3118-919EE90F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imagem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6544" y="614202"/>
            <a:ext cx="5918072" cy="2276856"/>
          </a:xfrm>
        </p:spPr>
        <p:txBody>
          <a:bodyPr lIns="0" tIns="0" rIns="0" bIns="0" rtlCol="0" anchor="b"/>
          <a:lstStyle>
            <a:lvl1pPr algn="r">
              <a:lnSpc>
                <a:spcPts val="4000"/>
              </a:lnSpc>
              <a:defRPr lang="pt-BR" sz="4000" b="1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1C738AB3-8054-6E21-C34C-36AF3A31AC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9" name="Espaço Reservado para Imagem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80160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rtlCol="0" anchor="t">
            <a:noAutofit/>
          </a:bodyPr>
          <a:lstStyle>
            <a:lvl1pPr algn="ctr">
              <a:buNone/>
              <a:defRPr lang="pt-BR"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uma imagem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4FD1B85-4BEF-C1C1-5619-B82E9E44A9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16548" y="3161752"/>
            <a:ext cx="5918068" cy="3144965"/>
          </a:xfrm>
        </p:spPr>
        <p:txBody>
          <a:bodyPr lIns="0" tIns="0" rIns="0" bIns="0" rtlCol="0">
            <a:normAutofit/>
          </a:bodyPr>
          <a:lstStyle>
            <a:lvl1pPr marL="0" indent="0" algn="r">
              <a:spcBef>
                <a:spcPts val="1200"/>
              </a:spcBef>
              <a:buNone/>
              <a:defRPr lang="pt-BR" sz="2400">
                <a:solidFill>
                  <a:schemeClr val="bg1"/>
                </a:solidFill>
              </a:defRPr>
            </a:lvl1pPr>
            <a:lvl2pPr marL="457200" indent="0" algn="r">
              <a:spcBef>
                <a:spcPts val="1200"/>
              </a:spcBef>
              <a:buNone/>
              <a:defRPr lang="pt-BR" sz="2400">
                <a:solidFill>
                  <a:schemeClr val="bg1"/>
                </a:solidFill>
              </a:defRPr>
            </a:lvl2pPr>
            <a:lvl3pPr marL="914400" indent="0" algn="r">
              <a:spcBef>
                <a:spcPts val="1200"/>
              </a:spcBef>
              <a:buNone/>
              <a:defRPr lang="pt-BR" sz="2400">
                <a:solidFill>
                  <a:schemeClr val="bg1"/>
                </a:solidFill>
              </a:defRPr>
            </a:lvl3pPr>
            <a:lvl4pPr marL="1371600" indent="0" algn="r">
              <a:spcBef>
                <a:spcPts val="1200"/>
              </a:spcBef>
              <a:buNone/>
              <a:defRPr lang="pt-BR" sz="2400">
                <a:solidFill>
                  <a:schemeClr val="bg1"/>
                </a:solidFill>
              </a:defRPr>
            </a:lvl4pPr>
            <a:lvl5pPr marL="1828800" indent="0" algn="r">
              <a:buNone/>
              <a:defRPr lang="pt-BR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emento 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3" name="Elemento 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7" name="Elemento 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52402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CE9872E9-2F0D-2FEB-0974-F0BBBC5E033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7238999" y="6356350"/>
            <a:ext cx="3795615" cy="365125"/>
          </a:xfrm>
        </p:spPr>
        <p:txBody>
          <a:bodyPr rtlCol="0"/>
          <a:lstStyle>
            <a:lvl1pPr>
              <a:defRPr lang="pt-BR">
                <a:solidFill>
                  <a:schemeClr val="bg1"/>
                </a:solidFill>
              </a:defRPr>
            </a:lvl1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agem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59" y="3386775"/>
            <a:ext cx="8311102" cy="3080335"/>
          </a:xfrm>
        </p:spPr>
        <p:txBody>
          <a:bodyPr lIns="0" tIns="274320" rIns="0" bIns="0" rtlCol="0" anchor="t" anchorCtr="0"/>
          <a:lstStyle>
            <a:lvl1pPr algn="l">
              <a:lnSpc>
                <a:spcPts val="5400"/>
              </a:lnSpc>
              <a:defRPr lang="pt-B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o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9670435">
            <a:off x="7632743" y="794953"/>
            <a:ext cx="465456" cy="581432"/>
            <a:chOff x="7843462" y="2744546"/>
            <a:chExt cx="465456" cy="581432"/>
          </a:xfrm>
        </p:grpSpPr>
        <p:sp>
          <p:nvSpPr>
            <p:cNvPr id="19" name="Elemento gráfico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1" name="Elemento gráfico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3" name="Elemento gráfico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  <p:sp>
        <p:nvSpPr>
          <p:cNvPr id="3" name="Espaço Reservado para Imagem 14">
            <a:extLst>
              <a:ext uri="{FF2B5EF4-FFF2-40B4-BE49-F238E27FC236}">
                <a16:creationId xmlns:a16="http://schemas.microsoft.com/office/drawing/2014/main" id="{01D87F51-D69B-9038-0566-4FDC355AB6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97587" y="411831"/>
            <a:ext cx="3521337" cy="3521344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pt-BR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951239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 + Imagem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640080"/>
            <a:ext cx="10302240" cy="1852046"/>
          </a:xfrm>
        </p:spPr>
        <p:txBody>
          <a:bodyPr lIns="0" tIns="0" rIns="0" bIns="0" rtlCol="0" anchor="b"/>
          <a:lstStyle>
            <a:lvl1pPr algn="l">
              <a:lnSpc>
                <a:spcPts val="5400"/>
              </a:lnSpc>
              <a:defRPr lang="pt-B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588447"/>
            <a:ext cx="7853678" cy="726645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buNone/>
              <a:defRPr lang="pt-BR" sz="240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lvl="0" rtl="0"/>
            <a:r>
              <a:rPr lang="pt-BR"/>
              <a:t>Clique para adicionar o texto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o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7659974" y="4456458"/>
            <a:ext cx="465456" cy="581432"/>
            <a:chOff x="7843462" y="2744546"/>
            <a:chExt cx="465456" cy="581432"/>
          </a:xfrm>
        </p:grpSpPr>
        <p:sp>
          <p:nvSpPr>
            <p:cNvPr id="19" name="Elemento gráfico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1" name="Elemento gráfico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3" name="Elemento gráfico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  <p:sp>
        <p:nvSpPr>
          <p:cNvPr id="5" name="Espaço Reservado para Imagem 14">
            <a:extLst>
              <a:ext uri="{FF2B5EF4-FFF2-40B4-BE49-F238E27FC236}">
                <a16:creationId xmlns:a16="http://schemas.microsoft.com/office/drawing/2014/main" id="{5DDB7824-50BA-B12F-AD49-CA8953CA3A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36252" y="3205313"/>
            <a:ext cx="3043077" cy="3043083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rtlCol="0" anchor="t" anchorCtr="0">
            <a:noAutofit/>
          </a:bodyPr>
          <a:lstStyle>
            <a:lvl1pPr algn="ctr">
              <a:buNone/>
              <a:defRPr lang="pt-BR"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65264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4800" y="640080"/>
            <a:ext cx="7498080" cy="1280160"/>
          </a:xfrm>
        </p:spPr>
        <p:txBody>
          <a:bodyPr lIns="0" tIns="0" rIns="0" bIns="0" rtlCol="0" anchor="b" anchorCtr="0"/>
          <a:lstStyle>
            <a:lvl1pPr>
              <a:defRPr lang="pt-BR" sz="4000" b="1" cap="all" spc="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2376"/>
            <a:ext cx="520991" cy="517379"/>
          </a:xfrm>
        </p:spPr>
        <p:txBody>
          <a:bodyPr rtlCol="0" anchor="t" anchorCtr="0"/>
          <a:lstStyle>
            <a:lvl1pPr>
              <a:defRPr lang="pt-BR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17615" y="895646"/>
            <a:ext cx="1956925" cy="195692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" rtlCol="0" anchor="t" anchorCtr="0">
            <a:noAutofit/>
          </a:bodyPr>
          <a:lstStyle>
            <a:lvl1pPr algn="ctr">
              <a:buNone/>
              <a:defRPr lang="pt-BR" sz="1800"/>
            </a:lvl1pPr>
          </a:lstStyle>
          <a:p>
            <a:pPr rtl="0"/>
            <a:r>
              <a:rPr lang="pt-BR"/>
              <a:t>Clique para adicionar uma imagem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14800" y="2194560"/>
            <a:ext cx="7498080" cy="4023360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10000"/>
              </a:lnSpc>
              <a:buNone/>
              <a:defRPr lang="pt-BR" sz="1800"/>
            </a:lvl1pPr>
            <a:lvl2pPr marL="228600">
              <a:defRPr lang="pt-BR" sz="1600"/>
            </a:lvl2pPr>
            <a:lvl3pPr marL="457200">
              <a:defRPr lang="pt-BR" sz="1400"/>
            </a:lvl3pPr>
            <a:lvl4pPr marL="685800">
              <a:defRPr lang="pt-BR" sz="1200"/>
            </a:lvl4pPr>
            <a:lvl5pPr>
              <a:defRPr lang="pt-BR" sz="14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758B5E78-A531-681D-1312-F21B52D0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970685" y="620661"/>
            <a:ext cx="403448" cy="381782"/>
            <a:chOff x="10969280" y="1780012"/>
            <a:chExt cx="403448" cy="381782"/>
          </a:xfrm>
        </p:grpSpPr>
        <p:sp>
          <p:nvSpPr>
            <p:cNvPr id="17" name="Gráfico 10">
              <a:extLst>
                <a:ext uri="{FF2B5EF4-FFF2-40B4-BE49-F238E27FC236}">
                  <a16:creationId xmlns:a16="http://schemas.microsoft.com/office/drawing/2014/main" id="{AAD06B87-D9B2-4F94-B734-A8F039A20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81590" y="2070656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2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19" name="Elemento gráfico 11">
              <a:extLst>
                <a:ext uri="{FF2B5EF4-FFF2-40B4-BE49-F238E27FC236}">
                  <a16:creationId xmlns:a16="http://schemas.microsoft.com/office/drawing/2014/main" id="{BB13A13C-36EA-4B13-9175-C5FE95B34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969280" y="1780012"/>
              <a:ext cx="139039" cy="139039"/>
            </a:xfrm>
            <a:custGeom>
              <a:avLst/>
              <a:gdLst>
                <a:gd name="connsiteX0" fmla="*/ 129602 w 139039"/>
                <a:gd name="connsiteY0" fmla="*/ 60082 h 139039"/>
                <a:gd name="connsiteX1" fmla="*/ 78957 w 139039"/>
                <a:gd name="connsiteY1" fmla="*/ 60082 h 139039"/>
                <a:gd name="connsiteX2" fmla="*/ 78957 w 139039"/>
                <a:gd name="connsiteY2" fmla="*/ 9437 h 139039"/>
                <a:gd name="connsiteX3" fmla="*/ 69520 w 139039"/>
                <a:gd name="connsiteY3" fmla="*/ 0 h 139039"/>
                <a:gd name="connsiteX4" fmla="*/ 60082 w 139039"/>
                <a:gd name="connsiteY4" fmla="*/ 9437 h 139039"/>
                <a:gd name="connsiteX5" fmla="*/ 60082 w 139039"/>
                <a:gd name="connsiteY5" fmla="*/ 60082 h 139039"/>
                <a:gd name="connsiteX6" fmla="*/ 9437 w 139039"/>
                <a:gd name="connsiteY6" fmla="*/ 60082 h 139039"/>
                <a:gd name="connsiteX7" fmla="*/ 0 w 139039"/>
                <a:gd name="connsiteY7" fmla="*/ 69520 h 139039"/>
                <a:gd name="connsiteX8" fmla="*/ 9437 w 139039"/>
                <a:gd name="connsiteY8" fmla="*/ 78957 h 139039"/>
                <a:gd name="connsiteX9" fmla="*/ 60082 w 139039"/>
                <a:gd name="connsiteY9" fmla="*/ 78957 h 139039"/>
                <a:gd name="connsiteX10" fmla="*/ 60082 w 139039"/>
                <a:gd name="connsiteY10" fmla="*/ 129602 h 139039"/>
                <a:gd name="connsiteX11" fmla="*/ 69520 w 139039"/>
                <a:gd name="connsiteY11" fmla="*/ 139039 h 139039"/>
                <a:gd name="connsiteX12" fmla="*/ 78957 w 139039"/>
                <a:gd name="connsiteY12" fmla="*/ 129602 h 139039"/>
                <a:gd name="connsiteX13" fmla="*/ 78957 w 139039"/>
                <a:gd name="connsiteY13" fmla="*/ 78957 h 139039"/>
                <a:gd name="connsiteX14" fmla="*/ 129602 w 139039"/>
                <a:gd name="connsiteY14" fmla="*/ 78957 h 139039"/>
                <a:gd name="connsiteX15" fmla="*/ 139039 w 139039"/>
                <a:gd name="connsiteY15" fmla="*/ 69520 h 139039"/>
                <a:gd name="connsiteX16" fmla="*/ 129602 w 139039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9" h="139039">
                  <a:moveTo>
                    <a:pt x="129602" y="60082"/>
                  </a:moveTo>
                  <a:lnTo>
                    <a:pt x="78957" y="60082"/>
                  </a:lnTo>
                  <a:lnTo>
                    <a:pt x="78957" y="9437"/>
                  </a:lnTo>
                  <a:cubicBezTo>
                    <a:pt x="78957" y="4225"/>
                    <a:pt x="74731" y="0"/>
                    <a:pt x="69520" y="0"/>
                  </a:cubicBezTo>
                  <a:cubicBezTo>
                    <a:pt x="64308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8" y="139039"/>
                    <a:pt x="69520" y="139039"/>
                  </a:cubicBezTo>
                  <a:cubicBezTo>
                    <a:pt x="74731" y="139039"/>
                    <a:pt x="78957" y="134814"/>
                    <a:pt x="78957" y="129602"/>
                  </a:cubicBezTo>
                  <a:lnTo>
                    <a:pt x="78957" y="78957"/>
                  </a:lnTo>
                  <a:lnTo>
                    <a:pt x="129602" y="78957"/>
                  </a:lnTo>
                  <a:cubicBezTo>
                    <a:pt x="134814" y="78957"/>
                    <a:pt x="139039" y="74731"/>
                    <a:pt x="139039" y="69520"/>
                  </a:cubicBezTo>
                  <a:cubicBezTo>
                    <a:pt x="139039" y="64308"/>
                    <a:pt x="134814" y="60082"/>
                    <a:pt x="129602" y="60082"/>
                  </a:cubicBezTo>
                  <a:close/>
                </a:path>
              </a:pathLst>
            </a:custGeom>
            <a:solidFill>
              <a:schemeClr val="accent2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  <p:sp>
        <p:nvSpPr>
          <p:cNvPr id="4" name="Espaço Reservado para Rodapé 8">
            <a:extLst>
              <a:ext uri="{FF2B5EF4-FFF2-40B4-BE49-F238E27FC236}">
                <a16:creationId xmlns:a16="http://schemas.microsoft.com/office/drawing/2014/main" id="{5189CAD3-7011-6481-11F8-05B5CB106F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pt-BR"/>
            </a:lvl1pPr>
          </a:lstStyle>
          <a:p>
            <a:pPr rtl="0"/>
            <a:endParaRPr lang="pt-BR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B7CB27F-7A56-A747-A4D6-5627C246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 + sub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0159" y="3383280"/>
            <a:ext cx="10302240" cy="1852046"/>
          </a:xfrm>
        </p:spPr>
        <p:txBody>
          <a:bodyPr lIns="0" tIns="274320" rIns="0" bIns="0" rtlCol="0" anchor="t" anchorCtr="0"/>
          <a:lstStyle>
            <a:lvl1pPr algn="l">
              <a:lnSpc>
                <a:spcPts val="5400"/>
              </a:lnSpc>
              <a:defRPr lang="pt-BR" sz="5400" b="1" i="0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0158" y="2966886"/>
            <a:ext cx="10302237" cy="397191"/>
          </a:xfrm>
        </p:spPr>
        <p:txBody>
          <a:bodyPr lIns="0" tIns="0" rIns="0" bIns="0" rtlCol="0" anchor="b" anchorCtr="0">
            <a:normAutofit/>
          </a:bodyPr>
          <a:lstStyle>
            <a:lvl1pPr marL="0" indent="0" algn="l">
              <a:buNone/>
              <a:defRPr lang="pt-BR" sz="2400">
                <a:solidFill>
                  <a:schemeClr val="bg1"/>
                </a:solidFill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lvl="0" rtl="0"/>
            <a:r>
              <a:rPr lang="pt-BR"/>
              <a:t>Clique para adicionar o texto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97692" y="620298"/>
            <a:ext cx="465456" cy="581432"/>
            <a:chOff x="7843462" y="2744546"/>
            <a:chExt cx="465456" cy="581432"/>
          </a:xfrm>
        </p:grpSpPr>
        <p:sp>
          <p:nvSpPr>
            <p:cNvPr id="19" name="Elemento gráfico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1" name="Elemento gráfico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  <p:sp>
          <p:nvSpPr>
            <p:cNvPr id="23" name="Elemento gráfico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 dirty="0"/>
            </a:p>
          </p:txBody>
        </p:sp>
      </p:grp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7912362-D30D-7B0B-BA94-0993B1EBC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0160" y="0"/>
            <a:ext cx="0" cy="2775857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4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80160" y="685800"/>
            <a:ext cx="9137012" cy="1280160"/>
          </a:xfrm>
        </p:spPr>
        <p:txBody>
          <a:bodyPr lIns="0" tIns="0" rIns="0" bIns="0" rtlCol="0"/>
          <a:lstStyle>
            <a:lvl1pPr>
              <a:defRPr lang="pt-BR" sz="4000" b="1" cap="all" spc="0" baseline="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0F91A5DB-A2CA-1D70-9A06-3869A288C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80160" y="2327440"/>
            <a:ext cx="4846320" cy="4040574"/>
          </a:xfrm>
        </p:spPr>
        <p:txBody>
          <a:bodyPr lIns="0" tIns="0" rIns="0" bIns="0" rtlCol="0">
            <a:normAutofit/>
          </a:bodyPr>
          <a:lstStyle>
            <a:lvl1pPr marL="0" indent="0">
              <a:spcAft>
                <a:spcPts val="0"/>
              </a:spcAft>
              <a:buNone/>
              <a:defRPr lang="pt-BR" sz="1800"/>
            </a:lvl1pPr>
            <a:lvl2pPr marL="228600">
              <a:spcBef>
                <a:spcPts val="1200"/>
              </a:spcBef>
              <a:defRPr lang="pt-BR" sz="1800"/>
            </a:lvl2pPr>
            <a:lvl3pPr marL="685800">
              <a:spcBef>
                <a:spcPts val="1200"/>
              </a:spcBef>
              <a:defRPr lang="pt-BR" sz="1800"/>
            </a:lvl3pPr>
            <a:lvl4pPr marL="1143000">
              <a:spcBef>
                <a:spcPts val="1200"/>
              </a:spcBef>
              <a:defRPr lang="pt-BR" sz="1800"/>
            </a:lvl4pPr>
            <a:lvl5pPr marL="1600200">
              <a:spcBef>
                <a:spcPts val="12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23402" y="2327441"/>
            <a:ext cx="4846320" cy="4040574"/>
          </a:xfrm>
        </p:spPr>
        <p:txBody>
          <a:bodyPr lIns="0" tIns="0" rIns="0" bIns="0" rtlCol="0">
            <a:normAutofit/>
          </a:bodyPr>
          <a:lstStyle>
            <a:lvl1pPr marL="0" indent="0">
              <a:spcAft>
                <a:spcPts val="0"/>
              </a:spcAft>
              <a:buNone/>
              <a:defRPr lang="pt-BR" sz="1800"/>
            </a:lvl1pPr>
            <a:lvl2pPr marL="228600">
              <a:spcBef>
                <a:spcPts val="1200"/>
              </a:spcBef>
              <a:defRPr lang="pt-BR" sz="1800"/>
            </a:lvl2pPr>
            <a:lvl3pPr marL="685800">
              <a:spcBef>
                <a:spcPts val="1200"/>
              </a:spcBef>
              <a:defRPr lang="pt-BR" sz="1800"/>
            </a:lvl3pPr>
            <a:lvl4pPr marL="1143000">
              <a:spcBef>
                <a:spcPts val="1200"/>
              </a:spcBef>
              <a:defRPr lang="pt-BR" sz="1800"/>
            </a:lvl4pPr>
            <a:lvl5pPr marL="1600200">
              <a:spcBef>
                <a:spcPts val="1200"/>
              </a:spcBef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6" name="Elemento 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3" name="Espaço Reservado para Rodapé 12">
            <a:extLst>
              <a:ext uri="{FF2B5EF4-FFF2-40B4-BE49-F238E27FC236}">
                <a16:creationId xmlns:a16="http://schemas.microsoft.com/office/drawing/2014/main" id="{6D6A69CF-70D6-AB12-CD8B-FD75B7EE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rtlCol="0"/>
          <a:lstStyle>
            <a:lvl1pPr algn="l">
              <a:defRPr lang="pt-BR"/>
            </a:lvl1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9EFE408-BFE1-16DC-F7C6-47F55C171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992" y="0"/>
            <a:ext cx="5779008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4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572" y="685800"/>
            <a:ext cx="4754880" cy="5670550"/>
          </a:xfrm>
        </p:spPr>
        <p:txBody>
          <a:bodyPr lIns="0" tIns="0" rIns="0" bIns="0" rtlCol="0" anchor="ctr" anchorCtr="0"/>
          <a:lstStyle>
            <a:lvl1pPr algn="l">
              <a:defRPr lang="pt-BR" sz="4000" b="1" cap="all" spc="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22" name="Espaço Reservado para o Número do Slide 21">
            <a:extLst>
              <a:ext uri="{FF2B5EF4-FFF2-40B4-BE49-F238E27FC236}">
                <a16:creationId xmlns:a16="http://schemas.microsoft.com/office/drawing/2014/main" id="{4C0ED5DD-6381-0FFD-7B45-D21179A39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Conteúdo 5">
            <a:extLst>
              <a:ext uri="{FF2B5EF4-FFF2-40B4-BE49-F238E27FC236}">
                <a16:creationId xmlns:a16="http://schemas.microsoft.com/office/drawing/2014/main" id="{F042E432-AE48-385B-DEA1-32129394CE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79526" y="1533524"/>
            <a:ext cx="4663440" cy="1895475"/>
          </a:xfrm>
        </p:spPr>
        <p:txBody>
          <a:bodyPr lIns="0" tIns="0" rIns="0" bIns="0" rtlCol="0" anchor="t" anchorCtr="0">
            <a:noAutofit/>
          </a:bodyPr>
          <a:lstStyle>
            <a:lvl1pPr marL="342900" indent="-512064">
              <a:spcBef>
                <a:spcPts val="1000"/>
              </a:spcBef>
              <a:buFont typeface="+mj-lt"/>
              <a:buAutoNum type="arabicPeriod"/>
              <a:defRPr lang="pt-BR" sz="1800"/>
            </a:lvl1pPr>
            <a:lvl2pPr marL="1028700" indent="-342900">
              <a:spcBef>
                <a:spcPts val="1200"/>
              </a:spcBef>
              <a:buFont typeface="+mj-lt"/>
              <a:buAutoNum type="alphaLcPeriod"/>
              <a:defRPr lang="pt-BR" sz="1800"/>
            </a:lvl2pPr>
            <a:lvl3pPr marL="1257300" indent="-342900">
              <a:spcBef>
                <a:spcPts val="1200"/>
              </a:spcBef>
              <a:buFont typeface="+mj-lt"/>
              <a:buAutoNum type="arabicParenR"/>
              <a:defRPr lang="pt-BR" sz="1800"/>
            </a:lvl3pPr>
            <a:lvl4pPr marL="1714500" indent="-342900">
              <a:spcBef>
                <a:spcPts val="1200"/>
              </a:spcBef>
              <a:buFont typeface="+mj-lt"/>
              <a:buAutoNum type="alphaLcParenR"/>
              <a:defRPr lang="pt-BR" sz="1800"/>
            </a:lvl4pPr>
            <a:lvl5pPr marL="2228850" indent="-400050">
              <a:spcBef>
                <a:spcPts val="1200"/>
              </a:spcBef>
              <a:buFont typeface="+mj-lt"/>
              <a:buAutoNum type="romanLcPeriod"/>
              <a:defRPr lang="pt-BR" sz="18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Conteúdo 5">
            <a:extLst>
              <a:ext uri="{FF2B5EF4-FFF2-40B4-BE49-F238E27FC236}">
                <a16:creationId xmlns:a16="http://schemas.microsoft.com/office/drawing/2014/main" id="{DF111B2E-0535-57E2-FE92-620F9307A95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280160" y="3482974"/>
            <a:ext cx="4663440" cy="1190033"/>
          </a:xfrm>
        </p:spPr>
        <p:txBody>
          <a:bodyPr lIns="0" tIns="0" rIns="0" bIns="0" rtlCol="0" anchor="t" anchorCtr="0">
            <a:noAutofit/>
          </a:bodyPr>
          <a:lstStyle>
            <a:lvl1pPr marL="0" indent="0">
              <a:spcBef>
                <a:spcPts val="1200"/>
              </a:spcBef>
              <a:buNone/>
              <a:defRPr lang="pt-BR" sz="1800"/>
            </a:lvl1pPr>
            <a:lvl2pPr marL="457200" indent="0">
              <a:spcBef>
                <a:spcPts val="1200"/>
              </a:spcBef>
              <a:buNone/>
              <a:defRPr lang="pt-BR" sz="1600"/>
            </a:lvl2pPr>
            <a:lvl3pPr marL="914400" indent="0">
              <a:spcBef>
                <a:spcPts val="1200"/>
              </a:spcBef>
              <a:buNone/>
              <a:defRPr lang="pt-BR" sz="1400"/>
            </a:lvl3pPr>
            <a:lvl4pPr marL="1371600" indent="0">
              <a:spcBef>
                <a:spcPts val="1200"/>
              </a:spcBef>
              <a:buNone/>
              <a:defRPr lang="pt-BR" sz="1200"/>
            </a:lvl4pPr>
            <a:lvl5pPr marL="1828800" indent="0">
              <a:spcBef>
                <a:spcPts val="1200"/>
              </a:spcBef>
              <a:buNone/>
              <a:defRPr lang="pt-BR" sz="1200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280160" y="4692058"/>
            <a:ext cx="4663440" cy="1584918"/>
          </a:xfrm>
        </p:spPr>
        <p:txBody>
          <a:bodyPr lIns="0" tIns="0" rIns="0" bIns="0" rtlCol="0" anchor="t" anchorCtr="0">
            <a:noAutofit/>
          </a:bodyPr>
          <a:lstStyle>
            <a:lvl1pPr>
              <a:spcBef>
                <a:spcPts val="1200"/>
              </a:spcBef>
              <a:defRPr lang="pt-BR" sz="1800"/>
            </a:lvl1pPr>
            <a:lvl2pPr>
              <a:spcBef>
                <a:spcPts val="1200"/>
              </a:spcBef>
              <a:defRPr lang="pt-BR" sz="1600"/>
            </a:lvl2pPr>
            <a:lvl3pPr>
              <a:spcBef>
                <a:spcPts val="1200"/>
              </a:spcBef>
              <a:defRPr lang="pt-BR" sz="1400"/>
            </a:lvl3pPr>
            <a:lvl4pPr>
              <a:spcBef>
                <a:spcPts val="1200"/>
              </a:spcBef>
              <a:defRPr lang="pt-BR" sz="1200"/>
            </a:lvl4pPr>
            <a:lvl5pPr>
              <a:spcBef>
                <a:spcPts val="1200"/>
              </a:spcBef>
              <a:defRPr lang="pt-BR" sz="1200"/>
            </a:lvl5pPr>
          </a:lstStyle>
          <a:p>
            <a:pPr lvl="0" rtl="0"/>
            <a:r>
              <a:rPr lang="pt-BR"/>
              <a:t>Clique para adicionar o texto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1" name="Espaço Reservado para Rodapé 20">
            <a:extLst>
              <a:ext uri="{FF2B5EF4-FFF2-40B4-BE49-F238E27FC236}">
                <a16:creationId xmlns:a16="http://schemas.microsoft.com/office/drawing/2014/main" id="{34C23E1A-9E5E-DA12-8E11-83F4867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356350"/>
            <a:ext cx="4114800" cy="365125"/>
          </a:xfrm>
        </p:spPr>
        <p:txBody>
          <a:bodyPr lIns="0" rIns="91440" rtlCol="0"/>
          <a:lstStyle>
            <a:lvl1pPr algn="l">
              <a:defRPr lang="pt-BR"/>
            </a:lvl1pPr>
          </a:lstStyle>
          <a:p>
            <a:pPr rtl="0"/>
            <a:endParaRPr lang="pt-BR" dirty="0"/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E3FE6E42-6A8F-C459-87EE-E2A5BAFA8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0664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320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160" y="301752"/>
            <a:ext cx="4663438" cy="2441448"/>
          </a:xfrm>
        </p:spPr>
        <p:txBody>
          <a:bodyPr lIns="0" tIns="0" rIns="0" bIns="0" rtlCol="0" anchor="ctr" anchorCtr="0"/>
          <a:lstStyle>
            <a:lvl1pPr algn="l">
              <a:lnSpc>
                <a:spcPts val="4000"/>
              </a:lnSpc>
              <a:spcBef>
                <a:spcPts val="1000"/>
              </a:spcBef>
              <a:defRPr lang="pt-BR" sz="4000" b="1" i="0" cap="all" spc="0" baseline="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4632" y="726630"/>
            <a:ext cx="520991" cy="517379"/>
          </a:xfrm>
        </p:spPr>
        <p:txBody>
          <a:bodyPr rtlCol="0"/>
          <a:lstStyle>
            <a:lvl1pPr>
              <a:defRPr lang="pt-BR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9FB40175-FA51-DA14-A5B2-CD06DE6ECC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1" y="2777067"/>
            <a:ext cx="4663440" cy="3550581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10000"/>
              </a:lnSpc>
              <a:buNone/>
              <a:defRPr lang="pt-BR" sz="1800"/>
            </a:lvl1pPr>
            <a:lvl2pPr marL="228600">
              <a:lnSpc>
                <a:spcPct val="110000"/>
              </a:lnSpc>
              <a:defRPr lang="pt-BR" sz="1600"/>
            </a:lvl2pPr>
            <a:lvl3pPr marL="457200">
              <a:lnSpc>
                <a:spcPct val="110000"/>
              </a:lnSpc>
              <a:defRPr lang="pt-BR" sz="1400"/>
            </a:lvl3pPr>
            <a:lvl4pPr marL="685800">
              <a:lnSpc>
                <a:spcPct val="110000"/>
              </a:lnSpc>
              <a:defRPr lang="pt-BR" sz="1200"/>
            </a:lvl4pPr>
            <a:lvl5pPr marL="914400">
              <a:lnSpc>
                <a:spcPct val="110000"/>
              </a:lnSpc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2089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95553" y="301752"/>
            <a:ext cx="5221224" cy="6263640"/>
          </a:xfrm>
        </p:spPr>
        <p:txBody>
          <a:bodyPr tIns="914400" rtlCol="0" anchor="t" anchorCtr="0"/>
          <a:lstStyle>
            <a:lvl1pPr algn="ctr">
              <a:buNone/>
              <a:defRPr lang="pt-BR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Clique para adicionar uma imagem</a:t>
            </a:r>
          </a:p>
        </p:txBody>
      </p:sp>
      <p:sp>
        <p:nvSpPr>
          <p:cNvPr id="10" name="Espaço Reservado para Rodapé 8">
            <a:extLst>
              <a:ext uri="{FF2B5EF4-FFF2-40B4-BE49-F238E27FC236}">
                <a16:creationId xmlns:a16="http://schemas.microsoft.com/office/drawing/2014/main" id="{7A4AE671-C203-0370-2888-FC8F7D444D1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280160" y="6356350"/>
            <a:ext cx="4434825" cy="365125"/>
          </a:xfrm>
        </p:spPr>
        <p:txBody>
          <a:bodyPr rtlCol="0"/>
          <a:lstStyle>
            <a:lvl1pPr algn="l">
              <a:defRPr lang="pt-BR"/>
            </a:lvl1pPr>
          </a:lstStyle>
          <a:p>
            <a:pPr rtl="0"/>
            <a:endParaRPr lang="pt-BR" dirty="0"/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792BFA8-57AD-0B5C-2534-1E862B58D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5127" y="1371600"/>
            <a:ext cx="0" cy="548640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80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394" y="1"/>
            <a:ext cx="9918405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5394" y="1825625"/>
            <a:ext cx="99184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6121" y="726630"/>
            <a:ext cx="520991" cy="51737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lang="pt-BR" sz="1800" b="1" i="0" cap="all" spc="100" baseline="0"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EF1C86-6A9C-D287-D381-5634A69BF1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35394" y="6356350"/>
            <a:ext cx="274320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/>
              <a:t>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1B8477-3F24-EDCB-C8AC-8433636391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8999" y="6356350"/>
            <a:ext cx="41148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pt-BR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7" r:id="rId2"/>
    <p:sldLayoutId id="2147483728" r:id="rId3"/>
    <p:sldLayoutId id="2147483729" r:id="rId4"/>
    <p:sldLayoutId id="2147483710" r:id="rId5"/>
    <p:sldLayoutId id="2147483727" r:id="rId6"/>
    <p:sldLayoutId id="2147483701" r:id="rId7"/>
    <p:sldLayoutId id="2147483721" r:id="rId8"/>
    <p:sldLayoutId id="2147483720" r:id="rId9"/>
    <p:sldLayoutId id="2147483730" r:id="rId10"/>
    <p:sldLayoutId id="2147483722" r:id="rId11"/>
    <p:sldLayoutId id="2147483698" r:id="rId12"/>
    <p:sldLayoutId id="2147483732" r:id="rId13"/>
    <p:sldLayoutId id="2147483702" r:id="rId14"/>
    <p:sldLayoutId id="2147483703" r:id="rId15"/>
  </p:sldLayoutIdLst>
  <p:hf sldNum="0" hdr="0" ftr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lang="pt-BR"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ana.soares.paula@outlook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63FBC63-6EC2-8859-A02C-33AAC276B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6922"/>
            <a:ext cx="12192000" cy="691492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1679" y="3806353"/>
            <a:ext cx="10708641" cy="2482061"/>
          </a:xfrm>
        </p:spPr>
        <p:txBody>
          <a:bodyPr rtlCol="0"/>
          <a:lstStyle>
            <a:defPPr>
              <a:defRPr lang="pt-BR"/>
            </a:defPPr>
          </a:lstStyle>
          <a:p>
            <a:pPr algn="ctr" rtl="0"/>
            <a:r>
              <a:rPr lang="pt-BR" dirty="0"/>
              <a:t>FORMACÃO DOS MINISTROS EXTRAORDINÁRIOS DA </a:t>
            </a:r>
            <a:br>
              <a:rPr lang="pt-BR" dirty="0"/>
            </a:br>
            <a:r>
              <a:rPr lang="pt-BR" dirty="0"/>
              <a:t>SANTA COMUNHÃO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7F3218-1FAE-0BC9-65C9-A5319EAA9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1489" y="360047"/>
            <a:ext cx="3138831" cy="302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Desenho de um livro&#10;&#10;O conteúdo gerado por IA pode estar incorreto.">
            <a:extLst>
              <a:ext uri="{FF2B5EF4-FFF2-40B4-BE49-F238E27FC236}">
                <a16:creationId xmlns:a16="http://schemas.microsoft.com/office/drawing/2014/main" id="{A5131969-F9AB-FECB-7BA0-E3BA22ABB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94" y="569586"/>
            <a:ext cx="4379450" cy="248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03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B0CECE-4621-B90A-4F4C-347AE1D5E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54857"/>
            <a:ext cx="10515600" cy="1509713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e quando vou ser escalado?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132115D-D89F-4DD0-B01B-58A23A5A564F}"/>
              </a:ext>
            </a:extLst>
          </p:cNvPr>
          <p:cNvSpPr txBox="1"/>
          <p:nvPr/>
        </p:nvSpPr>
        <p:spPr>
          <a:xfrm>
            <a:off x="838200" y="2080553"/>
            <a:ext cx="83058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Todo mês é enviado um formulário pelo Forms do Google no grupo de Ministros, onde cada um vai responder os casados deverão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responderde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preferência juntos, ou seja um responde e marca o cônjuge;</a:t>
            </a: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Nesse formulário será colocado cada missa do mês e vocês poderão responder com sim ou não sem justificativa, porém pede-se a gentileza ao menos de servir um domingo sim e um não, para que todos possam participar das missas;</a:t>
            </a: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Ocorre que mesmo você colocando sua disponibilidade, não quer dizer que será colocado em todos as missas que deu seu sim;</a:t>
            </a: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 se os ministros pedirem trocas por imprevistos, você pode se colocar à disposição para cobri-lo.</a:t>
            </a:r>
            <a:b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7C095DE-DDC4-742D-8A04-F45CA43D4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586" y="1765874"/>
            <a:ext cx="2992847" cy="428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24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1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8010" y="-3216909"/>
            <a:ext cx="2380140" cy="130795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009" y="241540"/>
            <a:ext cx="1285181" cy="71707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7E1F9E7-3CFB-1198-D170-28453D751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3" y="342899"/>
            <a:ext cx="9925050" cy="231457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9FEDE55-E73C-CF0A-5D06-DFDE7B790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986" y="4200526"/>
            <a:ext cx="11046025" cy="46196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DC2AF60-5945-7BCC-3389-4D6C7EED4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1262" y="5281612"/>
            <a:ext cx="72294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72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4C25DA-758F-0F09-DCAC-E06AF3FC9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437" y="136526"/>
            <a:ext cx="10515600" cy="657802"/>
          </a:xfrm>
        </p:spPr>
        <p:txBody>
          <a:bodyPr/>
          <a:lstStyle/>
          <a:p>
            <a:r>
              <a:rPr lang="pt-BR" dirty="0">
                <a:highlight>
                  <a:srgbClr val="FFFF00"/>
                </a:highlight>
              </a:rPr>
              <a:t>Atenção ao seu número na escala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8899D85-2891-861F-098B-19F94A8D9744}"/>
              </a:ext>
            </a:extLst>
          </p:cNvPr>
          <p:cNvSpPr txBox="1"/>
          <p:nvPr/>
        </p:nvSpPr>
        <p:spPr>
          <a:xfrm>
            <a:off x="932874" y="1109253"/>
            <a:ext cx="1078807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Auxiliar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01 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É o líder do horário da missa, é quem comandará à todos e distribuirá as funções, está ligado à liturgia e aos acólitos;</a:t>
            </a: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Auxiliar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02 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Está servindo diretamente com o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01 e o ajudará no controle da missa, colocará a folha de música para o padre;</a:t>
            </a: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Posições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nrs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03 e 4 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Recolher o Santíssimo e preparar todo o material que será levado para Capela que são: Caixas , ambulas, corporal, manustérgio, sanguíneos, véu, 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peço a atenção as toalhas para colocar todos esses materiais no armário da Capela;</a:t>
            </a:r>
          </a:p>
          <a:p>
            <a:endParaRPr lang="pt-BR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Observação ao término da missa: 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03 ficará junto aos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nrs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 e 2 para guardar o material na Sacristia;</a:t>
            </a: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04 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fica na função de distribuir os pãezinhos para as crianças na escada em frente ao altar</a:t>
            </a: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Fizemos novos corporais em tamanho maiores para que se cubra todo o altar da Capela, pois nosso trabalho na purificação 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 ser feito em cima do Corporal e os mini sanguíneos deverão ser deixados juntos no altar.</a:t>
            </a:r>
          </a:p>
        </p:txBody>
      </p:sp>
    </p:spTree>
    <p:extLst>
      <p:ext uri="{BB962C8B-B14F-4D97-AF65-F5344CB8AC3E}">
        <p14:creationId xmlns:p14="http://schemas.microsoft.com/office/powerpoint/2010/main" val="1038645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C36F10-FD1D-EE77-41C8-7CB5A543E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731693"/>
          </a:xfrm>
        </p:spPr>
        <p:txBody>
          <a:bodyPr/>
          <a:lstStyle/>
          <a:p>
            <a:r>
              <a:rPr lang="pt-BR" dirty="0"/>
              <a:t>      </a:t>
            </a:r>
            <a:r>
              <a:rPr lang="pt-BR" dirty="0">
                <a:highlight>
                  <a:srgbClr val="FFFF00"/>
                </a:highlight>
              </a:rPr>
              <a:t>Atenção ao seu número na escala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3F51F3-8E46-8C6B-86EB-3987B659C642}"/>
              </a:ext>
            </a:extLst>
          </p:cNvPr>
          <p:cNvSpPr txBox="1"/>
          <p:nvPr/>
        </p:nvSpPr>
        <p:spPr>
          <a:xfrm>
            <a:off x="838199" y="1330035"/>
            <a:ext cx="1115983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Posições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5 e 6 – Velas – 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Responsáveis por colocar simetricamente no altar os castiçais e as velas e cruz, ao final da missa recolher e guardá-las;</a:t>
            </a: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Posições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nr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7 e 8 – 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Responsáveis por cuidar da fila de atendimento do padre.</a:t>
            </a: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 missas das 8h da manhã, deverão ficar em Adoração ao Santíssimo das 7h às 7h30, quando será recolhido o Santíssimo.</a:t>
            </a: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noite ao término da Missa, deverão após a exposição do Santíssimo entrar em Adoração até às 21h quando chegará o Adorador titular;</a:t>
            </a:r>
            <a:endParaRPr lang="pt-BR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FB77E1B-4741-9C95-E2A5-F254AE44E4E2}"/>
              </a:ext>
            </a:extLst>
          </p:cNvPr>
          <p:cNvSpPr txBox="1"/>
          <p:nvPr/>
        </p:nvSpPr>
        <p:spPr>
          <a:xfrm>
            <a:off x="838199" y="4644847"/>
            <a:ext cx="108827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Posições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nrs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9, 10, 11 e 12 – 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Purificação, após a Missa serão responsáveis por purificar as ambulas, recolher todo material da Capela e junto aos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nrs</a:t>
            </a:r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13, 14 e 15 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mezanino levar para a Sacristia, e expor o Santíssimo na presença de todos.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8300ABB-6FD8-D08F-364D-843977EBD44E}"/>
              </a:ext>
            </a:extLst>
          </p:cNvPr>
          <p:cNvSpPr txBox="1"/>
          <p:nvPr/>
        </p:nvSpPr>
        <p:spPr>
          <a:xfrm>
            <a:off x="838199" y="5743668"/>
            <a:ext cx="108827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missas como as das 10h e das 15h aos domingos e por Cura e Libertação onde teremos mais ministros servindo, os auxiliares 01 e 02 distribuirão mais funções que se façam necessárias aos ministros de 16 à 26. Os quais poderão subir para o altar após a distribuição da Comunhão.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244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B68911-DB12-A203-9212-A862900E3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highlight>
                  <a:srgbClr val="FFFF00"/>
                </a:highlight>
              </a:rPr>
              <a:t>Quantidade de ministros por missa e eucaristias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CCC3C12-EFF7-8749-C4EB-A0C0A6B34A05}"/>
              </a:ext>
            </a:extLst>
          </p:cNvPr>
          <p:cNvSpPr txBox="1"/>
          <p:nvPr/>
        </p:nvSpPr>
        <p:spPr>
          <a:xfrm>
            <a:off x="838199" y="2383273"/>
            <a:ext cx="1107670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 missas das 8h serviremos em 15 ministros – e deveremos ter consagradas 1200 Eucaristias</a:t>
            </a: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 missas das 10h serviremos em 20  ministros e deveremos ter consagradas 1400 Eucaristias</a:t>
            </a: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Nas missas das 19h serviremos em 20 ministros e deveremos ter consagradas 1400 Eucaristias</a:t>
            </a: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missa por cura e libertação serviremos em 26 ministros e deveremos ter consagradas 2500 Eucaristias</a:t>
            </a: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446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1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BFAF93-57E6-E246-067F-F95461225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0036" y="-707420"/>
            <a:ext cx="7983110" cy="3080335"/>
          </a:xfrm>
        </p:spPr>
        <p:txBody>
          <a:bodyPr/>
          <a:lstStyle/>
          <a:p>
            <a:pPr algn="ctr"/>
            <a:r>
              <a:rPr lang="pt-BR" dirty="0"/>
              <a:t>COMO RECOLHER E EXPOR O SANTÍSSIMO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5608B5-8CFD-FFF1-284A-85BD3B304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808" y="2530041"/>
            <a:ext cx="3842383" cy="39100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C3FC62A-B58F-BBFD-A63D-FB4AEB920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64" y="3887431"/>
            <a:ext cx="3352800" cy="25336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38B401A-C363-A94A-4297-2112FABDC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016" y="3887431"/>
            <a:ext cx="32194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63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D2CF6-2373-AA22-3455-061A5AFEC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8384"/>
            <a:ext cx="10515600" cy="685511"/>
          </a:xfrm>
        </p:spPr>
        <p:txBody>
          <a:bodyPr/>
          <a:lstStyle/>
          <a:p>
            <a:r>
              <a:rPr lang="pt-BR" dirty="0">
                <a:solidFill>
                  <a:schemeClr val="accent2"/>
                </a:solidFill>
                <a:highlight>
                  <a:srgbClr val="FFFF00"/>
                </a:highlight>
              </a:rPr>
              <a:t>MAPA DA IGREJA MISSA </a:t>
            </a:r>
            <a:br>
              <a:rPr lang="pt-BR" dirty="0">
                <a:solidFill>
                  <a:schemeClr val="accent2"/>
                </a:solidFill>
                <a:highlight>
                  <a:srgbClr val="FFFF00"/>
                </a:highlight>
              </a:rPr>
            </a:br>
            <a:r>
              <a:rPr lang="pt-BR" dirty="0">
                <a:solidFill>
                  <a:schemeClr val="accent2"/>
                </a:solidFill>
                <a:highlight>
                  <a:srgbClr val="FFFF00"/>
                </a:highlight>
              </a:rPr>
              <a:t>DE DOMINGO</a:t>
            </a:r>
          </a:p>
        </p:txBody>
      </p:sp>
      <p:pic>
        <p:nvPicPr>
          <p:cNvPr id="3" name="Espaço Reservado para Conteúdo 3">
            <a:extLst>
              <a:ext uri="{FF2B5EF4-FFF2-40B4-BE49-F238E27FC236}">
                <a16:creationId xmlns:a16="http://schemas.microsoft.com/office/drawing/2014/main" id="{34B8C93B-6D40-49C8-D6CC-61D5B04D9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89" y="1703895"/>
            <a:ext cx="3401497" cy="501977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54B551-127D-EF68-89F5-FE69E9C24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031" y="0"/>
            <a:ext cx="4624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92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ítulo 1">
            <a:extLst>
              <a:ext uri="{FF2B5EF4-FFF2-40B4-BE49-F238E27FC236}">
                <a16:creationId xmlns:a16="http://schemas.microsoft.com/office/drawing/2014/main" id="{8E4D6F39-A925-6461-CC64-31F5CF27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78" y="2206048"/>
            <a:ext cx="5294722" cy="1720129"/>
          </a:xfrm>
        </p:spPr>
        <p:txBody>
          <a:bodyPr/>
          <a:lstStyle/>
          <a:p>
            <a:r>
              <a:rPr lang="pt-BR" dirty="0">
                <a:solidFill>
                  <a:schemeClr val="accent2"/>
                </a:solidFill>
                <a:highlight>
                  <a:srgbClr val="FFFF00"/>
                </a:highlight>
              </a:rPr>
              <a:t>MAPA MISSA POR CURA E LIBERTAÇÃO</a:t>
            </a:r>
          </a:p>
        </p:txBody>
      </p:sp>
      <p:pic>
        <p:nvPicPr>
          <p:cNvPr id="3" name="Espaço Reservado para Conteúdo 3" descr="Diagrama&#10;&#10;Descrição gerada automaticamente">
            <a:extLst>
              <a:ext uri="{FF2B5EF4-FFF2-40B4-BE49-F238E27FC236}">
                <a16:creationId xmlns:a16="http://schemas.microsoft.com/office/drawing/2014/main" id="{1892B508-5970-1F63-76D7-2681B8893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438" y="52387"/>
            <a:ext cx="4561130" cy="6753225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9340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1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2593B7-4796-5695-5582-E25A7844A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3810000" cy="2339975"/>
          </a:xfrm>
        </p:spPr>
        <p:txBody>
          <a:bodyPr/>
          <a:lstStyle/>
          <a:p>
            <a:r>
              <a:rPr lang="pt-BR" dirty="0">
                <a:solidFill>
                  <a:schemeClr val="accent2"/>
                </a:solidFill>
                <a:highlight>
                  <a:srgbClr val="FFFF00"/>
                </a:highlight>
              </a:rPr>
              <a:t>MAPA DISTRIBUIÇÃO MISSA POR CURA</a:t>
            </a:r>
          </a:p>
        </p:txBody>
      </p:sp>
      <p:graphicFrame>
        <p:nvGraphicFramePr>
          <p:cNvPr id="3" name="Espaço Reservado para Conteúdo 4">
            <a:extLst>
              <a:ext uri="{FF2B5EF4-FFF2-40B4-BE49-F238E27FC236}">
                <a16:creationId xmlns:a16="http://schemas.microsoft.com/office/drawing/2014/main" id="{2BB1EE67-B34A-0BAE-2C48-9C426A73B2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6901914"/>
              </p:ext>
            </p:extLst>
          </p:nvPr>
        </p:nvGraphicFramePr>
        <p:xfrm>
          <a:off x="4302125" y="1600200"/>
          <a:ext cx="7246938" cy="512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8019773" imgH="5667202" progId="Acrobat.Document.DC">
                  <p:embed/>
                </p:oleObj>
              </mc:Choice>
              <mc:Fallback>
                <p:oleObj name="Acrobat Document" r:id="rId2" imgW="8019773" imgH="5667202" progId="Acrobat.Document.DC">
                  <p:embed/>
                  <p:pic>
                    <p:nvPicPr>
                      <p:cNvPr id="5" name="Espaço Reservado para Conteúdo 4">
                        <a:extLst>
                          <a:ext uri="{FF2B5EF4-FFF2-40B4-BE49-F238E27FC236}">
                            <a16:creationId xmlns:a16="http://schemas.microsoft.com/office/drawing/2014/main" id="{1D5A779A-C126-F183-B749-685C676579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02125" y="1600200"/>
                        <a:ext cx="7246938" cy="5121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858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1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04311-1601-3917-FAFF-40A88E3E8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550" y="1182711"/>
            <a:ext cx="4518891" cy="1509713"/>
          </a:xfrm>
        </p:spPr>
        <p:txBody>
          <a:bodyPr/>
          <a:lstStyle/>
          <a:p>
            <a:r>
              <a:rPr lang="pt-BR" dirty="0">
                <a:solidFill>
                  <a:schemeClr val="accent2"/>
                </a:solidFill>
                <a:highlight>
                  <a:srgbClr val="FFFF00"/>
                </a:highlight>
              </a:rPr>
              <a:t>SAÍDA DA CAPELA - ORDEM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974B36B-E37B-4F61-DCDA-E6392929E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760" y="282804"/>
            <a:ext cx="5198467" cy="612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45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AF7377-87AF-3A8C-539C-8A9651F5DA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91583" y="4415517"/>
            <a:ext cx="5918068" cy="232359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4400" dirty="0"/>
              <a:t>FAMÍLIA </a:t>
            </a:r>
          </a:p>
          <a:p>
            <a:pPr rtl="0"/>
            <a:r>
              <a:rPr lang="pt-BR" sz="4400" dirty="0"/>
              <a:t>	MINISTÉRIO</a:t>
            </a:r>
          </a:p>
          <a:p>
            <a:pPr rtl="0"/>
            <a:r>
              <a:rPr lang="pt-BR" sz="4400" dirty="0"/>
              <a:t>VOCÊ MINISTRO</a:t>
            </a:r>
          </a:p>
          <a:p>
            <a:pPr rtl="0"/>
            <a:endParaRPr lang="pt-BR" dirty="0"/>
          </a:p>
          <a:p>
            <a:pPr rtl="0"/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09E558E-8145-692A-6FC9-65E0C769F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47" y="1484207"/>
            <a:ext cx="3160765" cy="25335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22222F6-093C-5F18-E029-3FAB3E18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52" y="4132714"/>
            <a:ext cx="3172070" cy="232359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8CEAB41-AF07-3359-580E-45709F4C3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7009" y="2446157"/>
            <a:ext cx="6477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2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1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1D818-B3A0-9AFC-0BC6-CDAC09BBE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163" y="193963"/>
            <a:ext cx="10515600" cy="7536874"/>
          </a:xfrm>
        </p:spPr>
        <p:txBody>
          <a:bodyPr/>
          <a:lstStyle/>
          <a:p>
            <a:r>
              <a:rPr lang="pt-BR" dirty="0"/>
              <a:t>          </a:t>
            </a:r>
            <a:br>
              <a:rPr lang="pt-BR" dirty="0"/>
            </a:br>
            <a:br>
              <a:rPr lang="pt-BR" dirty="0"/>
            </a:br>
            <a:r>
              <a:rPr lang="pt-BR" dirty="0"/>
              <a:t>          </a:t>
            </a:r>
            <a:br>
              <a:rPr lang="pt-BR" dirty="0"/>
            </a:br>
            <a:br>
              <a:rPr lang="pt-BR" dirty="0"/>
            </a:br>
            <a:br>
              <a:rPr lang="pt-BR" dirty="0"/>
            </a:br>
            <a:br>
              <a:rPr lang="pt-BR" dirty="0"/>
            </a:br>
            <a:br>
              <a:rPr lang="pt-BR" dirty="0"/>
            </a:br>
            <a:br>
              <a:rPr lang="pt-BR" dirty="0">
                <a:solidFill>
                  <a:schemeClr val="bg1"/>
                </a:solidFill>
                <a:highlight>
                  <a:srgbClr val="FFFF00"/>
                </a:highlight>
              </a:rPr>
            </a:br>
            <a:r>
              <a:rPr lang="pt-BR" sz="2000" dirty="0">
                <a:highlight>
                  <a:srgbClr val="FFFF00"/>
                </a:highlight>
              </a:rPr>
              <a:t>POSIÇÕES NA IGREJA</a:t>
            </a:r>
            <a:br>
              <a:rPr lang="pt-BR" sz="2000" dirty="0">
                <a:solidFill>
                  <a:schemeClr val="bg1"/>
                </a:solidFill>
              </a:rPr>
            </a:b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AO SAÍREM DA CAPELA EM FILA E SE POSICIONAREM EM SEUS LUGARES, JÁ PODEM COMEÇAR A DISTRIBUIR A COMUNHÃO.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AO TERMINAREM A FILA , OBSERVEM OS LADOS QUEM PRECISA DE AJUDA.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RETORNANDO À CAPELA, DEIXEM A AMBULA E O MINI SANGUÍNEO NO ALTAR, COMUNGUEM E RETORNEM AO ALTAR.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SE O PADRE ESTIVER FAZENDO UMA ORAÇÃO OU SE ELE JÁ FALAR OREMOS, SÓ ENTREM DEPOIS QUE ELE TERMINAR.</a:t>
            </a:r>
            <a:br>
              <a:rPr lang="pt-BR" sz="2000" dirty="0">
                <a:solidFill>
                  <a:schemeClr val="bg1"/>
                </a:solidFill>
              </a:rPr>
            </a:br>
            <a:r>
              <a:rPr lang="pt-BR" sz="2000" dirty="0">
                <a:solidFill>
                  <a:schemeClr val="bg1"/>
                </a:solidFill>
              </a:rPr>
              <a:t>O MESMO PARA QUE FOR ASPERGIR, NUNCA VOLTEM AO ALTAR SE O PADRE ESTIVER FALANDO E SE ELE FOR DA BENÇÃO DE ONDE VOCÊS ESTIVEREM SE  AJOELHEM .</a:t>
            </a:r>
            <a:br>
              <a:rPr lang="pt-BR" sz="2000" dirty="0">
                <a:solidFill>
                  <a:schemeClr val="bg1"/>
                </a:solidFill>
              </a:rPr>
            </a:br>
            <a:br>
              <a:rPr lang="pt-BR" sz="2000" dirty="0"/>
            </a:br>
            <a:br>
              <a:rPr lang="pt-BR" sz="2000" dirty="0"/>
            </a:b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64110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1141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ACE414-A482-0B0B-7F39-E6B71944C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0756A255-5863-1D6F-2967-C9B7E2E0A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561" y="199563"/>
            <a:ext cx="2512244" cy="128016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bg1"/>
                </a:solidFill>
              </a:rPr>
              <a:t>RECADO: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AC24BE3-A0A4-777D-CDE0-3E6DFB27BF23}"/>
              </a:ext>
            </a:extLst>
          </p:cNvPr>
          <p:cNvSpPr txBox="1"/>
          <p:nvPr/>
        </p:nvSpPr>
        <p:spPr>
          <a:xfrm>
            <a:off x="2589228" y="1715678"/>
            <a:ext cx="70135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TODO MÊS ARRECADAMOS DE R$ 5,00 À R$ 10,00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POR MINISTRO NO PIX CHAVE EMAIL: </a:t>
            </a:r>
          </a:p>
          <a:p>
            <a:pPr algn="ctr"/>
            <a:endParaRPr lang="pt-BR" dirty="0">
              <a:solidFill>
                <a:schemeClr val="bg1"/>
              </a:solidFill>
            </a:endParaRPr>
          </a:p>
          <a:p>
            <a:pPr algn="ctr"/>
            <a:r>
              <a:rPr lang="pt-BR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ana.soares.paula@outlook.com</a:t>
            </a:r>
            <a:endParaRPr lang="pt-BR" dirty="0">
              <a:solidFill>
                <a:schemeClr val="bg1"/>
              </a:solidFill>
            </a:endParaRPr>
          </a:p>
          <a:p>
            <a:pPr algn="ctr"/>
            <a:endParaRPr lang="pt-BR" dirty="0">
              <a:solidFill>
                <a:schemeClr val="bg1"/>
              </a:solidFill>
            </a:endParaRPr>
          </a:p>
          <a:p>
            <a:pPr algn="ctr"/>
            <a:endParaRPr lang="pt-BR" dirty="0">
              <a:solidFill>
                <a:schemeClr val="bg1"/>
              </a:solidFill>
            </a:endParaRPr>
          </a:p>
          <a:p>
            <a:pPr algn="ctr"/>
            <a:endParaRPr lang="pt-BR" dirty="0">
              <a:solidFill>
                <a:schemeClr val="bg1"/>
              </a:solidFill>
            </a:endParaRPr>
          </a:p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8395734-D9BE-2BE7-400A-AC6EFCA19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769" y="3287490"/>
            <a:ext cx="4917355" cy="337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4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1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5D893-E98A-260A-9EC4-B9365E53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6655" y="2077522"/>
            <a:ext cx="5340570" cy="227685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7700" dirty="0"/>
              <a:t>Obrigado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70D88C-5989-4007-4953-F54A4A34B7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40609" y="3127248"/>
            <a:ext cx="6117381" cy="301752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  <a:p>
            <a:pPr rtl="0"/>
            <a:endParaRPr lang="pt-BR" dirty="0"/>
          </a:p>
        </p:txBody>
      </p:sp>
      <p:pic>
        <p:nvPicPr>
          <p:cNvPr id="8" name="Imagem 7" descr="Desenho de um livro&#10;&#10;O conteúdo gerado por IA pode estar incorreto.">
            <a:extLst>
              <a:ext uri="{FF2B5EF4-FFF2-40B4-BE49-F238E27FC236}">
                <a16:creationId xmlns:a16="http://schemas.microsoft.com/office/drawing/2014/main" id="{0B5581B2-491D-336F-E044-253EB1F5A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690" y="4636008"/>
            <a:ext cx="3417916" cy="193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49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1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95A271-8875-6BCE-0A4A-542683BB39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9011" y="4762096"/>
            <a:ext cx="9881177" cy="1904815"/>
          </a:xfrm>
        </p:spPr>
        <p:txBody>
          <a:bodyPr rtlCol="0"/>
          <a:lstStyle>
            <a:defPPr>
              <a:defRPr lang="pt-BR"/>
            </a:defPPr>
          </a:lstStyle>
          <a:p>
            <a:pPr algn="ctr" rtl="0">
              <a:lnSpc>
                <a:spcPts val="5800"/>
              </a:lnSpc>
            </a:pPr>
            <a:r>
              <a:rPr lang="pt-BR" dirty="0"/>
              <a:t>ACEITEI E AGORA?</a:t>
            </a:r>
            <a:br>
              <a:rPr lang="pt-BR" dirty="0"/>
            </a:br>
            <a:r>
              <a:rPr lang="pt-BR" dirty="0"/>
              <a:t>COMO SERÁ?</a:t>
            </a:r>
            <a:br>
              <a:rPr lang="pt-BR" dirty="0"/>
            </a:br>
            <a:endParaRPr lang="pt-BR" dirty="0"/>
          </a:p>
        </p:txBody>
      </p:sp>
      <p:pic>
        <p:nvPicPr>
          <p:cNvPr id="4" name="Imagem 3" descr="Grupo de pessoas posando para foto&#10;&#10;O conteúdo gerado por IA pode estar incorreto.">
            <a:extLst>
              <a:ext uri="{FF2B5EF4-FFF2-40B4-BE49-F238E27FC236}">
                <a16:creationId xmlns:a16="http://schemas.microsoft.com/office/drawing/2014/main" id="{85418920-F7B1-4656-E569-D1D171CC4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128" y="191089"/>
            <a:ext cx="7476801" cy="4578274"/>
          </a:xfrm>
          <a:prstGeom prst="rect">
            <a:avLst/>
          </a:prstGeom>
        </p:spPr>
      </p:pic>
      <p:pic>
        <p:nvPicPr>
          <p:cNvPr id="8" name="Imagem 7" descr="Desenho de um livro&#10;&#10;O conteúdo gerado por IA pode estar incorreto.">
            <a:extLst>
              <a:ext uri="{FF2B5EF4-FFF2-40B4-BE49-F238E27FC236}">
                <a16:creationId xmlns:a16="http://schemas.microsoft.com/office/drawing/2014/main" id="{983292D7-E067-6046-D733-79E6F2CBB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2177" y="104447"/>
            <a:ext cx="2366128" cy="134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3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21" descr="Montanhas sob o céu ao anoitecer">
            <a:extLst>
              <a:ext uri="{FF2B5EF4-FFF2-40B4-BE49-F238E27FC236}">
                <a16:creationId xmlns:a16="http://schemas.microsoft.com/office/drawing/2014/main" id="{56606EF5-1CC7-5421-5CF4-C03704056C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939" r="16939"/>
          <a:stretch/>
        </p:blipFill>
        <p:spPr>
          <a:xfrm>
            <a:off x="9964649" y="3700557"/>
            <a:ext cx="862205" cy="862207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FC3B94F-E084-FEA5-CF7A-D96585FD7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3138135"/>
            <a:ext cx="4066766" cy="353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6768171-F501-5EC9-8849-5D0FE73AE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025" y="385941"/>
            <a:ext cx="10302240" cy="113466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Superando o nervosismo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38A9D03-6CF8-D31E-2E06-88AEBCEF7D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9841" y="2441841"/>
            <a:ext cx="7853678" cy="1974317"/>
          </a:xfrm>
        </p:spPr>
        <p:txBody>
          <a:bodyPr rtlCol="0">
            <a:normAutofit fontScale="25000" lnSpcReduction="20000"/>
          </a:bodyPr>
          <a:lstStyle>
            <a:defPPr>
              <a:defRPr lang="pt-BR"/>
            </a:defPPr>
          </a:lstStyle>
          <a:p>
            <a:pPr rtl="0"/>
            <a:endParaRPr lang="pt-BR" dirty="0"/>
          </a:p>
          <a:p>
            <a:pPr rtl="0"/>
            <a:r>
              <a:rPr lang="pt-BR" sz="8000" dirty="0"/>
              <a:t>HUMILDADE, entender que não sou melhor que ninguém por</a:t>
            </a:r>
          </a:p>
          <a:p>
            <a:pPr rtl="0"/>
            <a:endParaRPr lang="pt-BR" sz="8000" dirty="0"/>
          </a:p>
          <a:p>
            <a:pPr rtl="0"/>
            <a:r>
              <a:rPr lang="pt-BR" sz="8000" dirty="0"/>
              <a:t> estar como “ Ministro da Eucaristia”, essa função </a:t>
            </a:r>
          </a:p>
          <a:p>
            <a:pPr rtl="0"/>
            <a:endParaRPr lang="pt-BR" sz="8000" dirty="0"/>
          </a:p>
          <a:p>
            <a:pPr rtl="0"/>
            <a:r>
              <a:rPr lang="pt-BR" sz="8000" dirty="0"/>
              <a:t>é um “serviço”, como Liturgia quer dizer “serviço”.</a:t>
            </a:r>
          </a:p>
          <a:p>
            <a:pPr rtl="0"/>
            <a:endParaRPr lang="pt-BR" sz="3600" dirty="0"/>
          </a:p>
          <a:p>
            <a:pPr rtl="0"/>
            <a:endParaRPr lang="pt-BR" sz="3600" dirty="0"/>
          </a:p>
          <a:p>
            <a:pPr rtl="0"/>
            <a:endParaRPr lang="pt-BR" sz="3600" dirty="0"/>
          </a:p>
          <a:p>
            <a:pPr rtl="0"/>
            <a:endParaRPr lang="pt-BR" sz="3600" dirty="0"/>
          </a:p>
          <a:p>
            <a:pPr rtl="0"/>
            <a:endParaRPr lang="pt-BR" sz="3600" dirty="0"/>
          </a:p>
          <a:p>
            <a:pPr rtl="0"/>
            <a:r>
              <a:rPr lang="pt-BR" sz="8000" b="1" i="1" dirty="0"/>
              <a:t>TER HUMILDADE E OLHAR O MEU </a:t>
            </a:r>
          </a:p>
          <a:p>
            <a:pPr rtl="0"/>
            <a:r>
              <a:rPr lang="pt-BR" sz="8000" b="1" i="1" dirty="0"/>
              <a:t>COMPORTAMENTO INADEQUADO.</a:t>
            </a:r>
          </a:p>
          <a:p>
            <a:pPr rtl="0"/>
            <a:r>
              <a:rPr lang="pt-BR" sz="8000" b="1" i="1" dirty="0"/>
              <a:t> (TEOLOGIA PE FLÁVIO)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2753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1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F64C0E11-7DE4-D558-C3EF-9B3C7A9B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733" y="365760"/>
            <a:ext cx="9921712" cy="128016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solidFill>
                  <a:schemeClr val="bg1"/>
                </a:solidFill>
              </a:rPr>
              <a:t>Apresentação  do  ministério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418541-7290-F1A9-2357-CA26E074E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384" y="2194560"/>
            <a:ext cx="8092911" cy="4023360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SETOR LITURGIA:</a:t>
            </a:r>
          </a:p>
          <a:p>
            <a:r>
              <a:rPr lang="pt-BR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Coordenador do Setor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Diácono Émerson</a:t>
            </a:r>
          </a:p>
          <a:p>
            <a:r>
              <a:rPr lang="pt-BR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Coordenador(a) Paroquial dos Ministros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Priscila e Marco</a:t>
            </a:r>
          </a:p>
          <a:p>
            <a:r>
              <a:rPr lang="pt-BR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Coordenadora dos Ministros do Santuário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Ana Paula</a:t>
            </a:r>
          </a:p>
          <a:p>
            <a:r>
              <a:rPr lang="pt-BR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Coordenadores dos Ministros da Comunidade São Marcos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Luís e Renata</a:t>
            </a:r>
          </a:p>
          <a:p>
            <a:r>
              <a:rPr lang="pt-BR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Coordenadores dos Ministros da Comunidade São Josemaria </a:t>
            </a:r>
            <a:r>
              <a:rPr lang="pt-BR" sz="1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Escrivá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Lizandra e Rodrigo</a:t>
            </a:r>
          </a:p>
          <a:p>
            <a:r>
              <a:rPr lang="pt-BR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Coordenador Paroquial dos Acólitos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João Gabriel</a:t>
            </a:r>
          </a:p>
          <a:p>
            <a:pPr rtl="0"/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0DF55B3-3D2E-8BEE-0B77-953C85802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14" y="2656474"/>
            <a:ext cx="2789860" cy="229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87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9C951C6-1D1F-7804-A02B-3177E456D7C0}"/>
              </a:ext>
            </a:extLst>
          </p:cNvPr>
          <p:cNvSpPr txBox="1"/>
          <p:nvPr/>
        </p:nvSpPr>
        <p:spPr>
          <a:xfrm>
            <a:off x="1320799" y="711951"/>
            <a:ext cx="1017990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HORÁRIO DAS MISSAS:</a:t>
            </a: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Aos domingos temos Missas: 8h; 10h e 19h,</a:t>
            </a: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Missas diárias das 6h30 às 7h. </a:t>
            </a: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Quando as Missas de São Judas Tadeu – (28 - de cada - mês) forem em dias de semana , ou seja de 2ª à 6ª feira as Missas serão: 7h; 10h e 19h30. </a:t>
            </a: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----</a:t>
            </a:r>
          </a:p>
          <a:p>
            <a:r>
              <a:rPr lang="pt-BR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caírem em sábado: 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7h; 10h e 19h. </a:t>
            </a:r>
            <a:endParaRPr lang="pt-BR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caírem em domingo: 8h; 10h; 15h, 17h e 19h.  </a:t>
            </a: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----</a:t>
            </a: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Missa por Cura e Libertação: 1ª quinta-feira do mês - 19h (se cair de feriado será às 19h30 ao invés de 19h)</a:t>
            </a: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Missa do Sagrado Coração de Jesus: 1ª sexta-feira do mês às 06:30 </a:t>
            </a:r>
            <a:r>
              <a:rPr lang="pt-BR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hrs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Missa Sagrado Coração de Maria : 1º sábado do mês às 06:30 hrs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4676A829-AD83-9632-EC45-4997C0613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274" y="4942371"/>
            <a:ext cx="3251726" cy="240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6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1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247ABD4-990A-BAC8-69FC-AF4C84F3A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1751" y="0"/>
            <a:ext cx="5621924" cy="1748721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highlight>
                  <a:srgbClr val="FFFF00"/>
                </a:highlight>
              </a:rPr>
              <a:t>PRIMÍCIAS DO SERVIR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1E6A21B-7748-174B-D77E-8EE0B288C7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19880" y="1358145"/>
            <a:ext cx="4376568" cy="3550581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ministros deveremos chegar para servir uma (01) hora antes do início da Missa e entrar pelo portão da Sacristia;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 fazer barulhos ou risadas altas na Sacristia;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Devidamente uniformizados , com as roupas bem passadas e limpas;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Homens: Calça preta, sapato preto ( tênis não), camisa branca e gravata preta e jaleco;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Mulheres: Calça preta, sapato ou sandália preta, camisa ou camiseta branca e jaleco;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Quanto às mulheres pedimos os cabelos presos;</a:t>
            </a:r>
          </a:p>
          <a:p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Obs. Só deve ser colocado o jaleco na Sacristia, não devemos sair da Igreja com o jaleco, somente os ministros que levam comunhão para os enfermos é que saem.</a:t>
            </a:r>
          </a:p>
          <a:p>
            <a:pPr rtl="0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B886571-9F9D-53E7-3CB9-879A38E7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554" y="0"/>
            <a:ext cx="6449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11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1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F2028A-E302-E8FB-FC22-939420F9C0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     </a:t>
            </a:r>
            <a:r>
              <a:rPr lang="pt-BR" dirty="0">
                <a:highlight>
                  <a:srgbClr val="FFFF00"/>
                </a:highlight>
              </a:rPr>
              <a:t>ADORAÇÃO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D4C7F4-E1E4-1C89-B5DC-8865FC6480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58" y="2104717"/>
            <a:ext cx="4663440" cy="4297987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NOSSO HORÁRIO DE ADORAÇÃO É AS </a:t>
            </a:r>
            <a:r>
              <a:rPr lang="pt-BR" b="1" dirty="0">
                <a:solidFill>
                  <a:schemeClr val="bg1"/>
                </a:solidFill>
                <a:highlight>
                  <a:srgbClr val="000080"/>
                </a:highlight>
              </a:rPr>
              <a:t>SEGUNDAS-FEIRAS </a:t>
            </a:r>
          </a:p>
          <a:p>
            <a:r>
              <a:rPr lang="pt-BR" b="1" dirty="0">
                <a:solidFill>
                  <a:schemeClr val="bg1"/>
                </a:solidFill>
                <a:highlight>
                  <a:srgbClr val="000080"/>
                </a:highlight>
              </a:rPr>
              <a:t>DAS 22h ÀS 23h E DAS 23h ÀS 00h</a:t>
            </a:r>
          </a:p>
          <a:p>
            <a:endParaRPr lang="pt-BR" b="1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A BÍBILIA NOS DIZ: ( Pe. FLÁVIO – TEOLOGIA)</a:t>
            </a:r>
            <a:br>
              <a:rPr lang="pt-BR" b="1" i="1" dirty="0">
                <a:solidFill>
                  <a:schemeClr val="bg1"/>
                </a:solidFill>
              </a:rPr>
            </a:br>
            <a:r>
              <a:rPr lang="pt-BR" b="1" i="1" dirty="0">
                <a:highlight>
                  <a:srgbClr val="FFFF00"/>
                </a:highlight>
              </a:rPr>
              <a:t>“FOMOS CRIADOS PARA O LOUVOR DE SUA GLÓRIA” </a:t>
            </a:r>
          </a:p>
          <a:p>
            <a:r>
              <a:rPr lang="pt-BR" dirty="0">
                <a:solidFill>
                  <a:schemeClr val="bg1"/>
                </a:solidFill>
              </a:rPr>
              <a:t>                                  EFÉSIOS 1: 11-12</a:t>
            </a:r>
            <a:br>
              <a:rPr lang="pt-BR" dirty="0">
                <a:solidFill>
                  <a:schemeClr val="bg1"/>
                </a:solidFill>
              </a:rPr>
            </a:br>
            <a:br>
              <a:rPr lang="pt-BR" dirty="0">
                <a:solidFill>
                  <a:schemeClr val="bg1"/>
                </a:solidFill>
              </a:rPr>
            </a:br>
            <a:r>
              <a:rPr lang="pt-BR" i="1" dirty="0">
                <a:highlight>
                  <a:srgbClr val="FFFF00"/>
                </a:highlight>
              </a:rPr>
              <a:t>“FOMOS CRIADOS PARA ADORAR À DEUS EM TUDO QUE FAZEMOS”</a:t>
            </a:r>
            <a:br>
              <a:rPr lang="pt-BR" dirty="0">
                <a:solidFill>
                  <a:schemeClr val="bg1"/>
                </a:solidFill>
                <a:highlight>
                  <a:srgbClr val="FFFF00"/>
                </a:highlight>
              </a:rPr>
            </a:br>
            <a:r>
              <a:rPr lang="pt-BR" dirty="0">
                <a:solidFill>
                  <a:schemeClr val="bg1"/>
                </a:solidFill>
              </a:rPr>
              <a:t>                                  1ª CORÍNTIOS 10:31</a:t>
            </a:r>
          </a:p>
        </p:txBody>
      </p:sp>
      <p:pic>
        <p:nvPicPr>
          <p:cNvPr id="6" name="Espaço Reservado para Imagem 5" descr="Pessoas sentadas em uma sala&#10;&#10;O conteúdo gerado por IA pode estar incorreto.">
            <a:extLst>
              <a:ext uri="{FF2B5EF4-FFF2-40B4-BE49-F238E27FC236}">
                <a16:creationId xmlns:a16="http://schemas.microsoft.com/office/drawing/2014/main" id="{37474E9F-271B-F2D3-E3E4-199C86AE0CF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8744" r="18744"/>
          <a:stretch>
            <a:fillRect/>
          </a:stretch>
        </p:blipFill>
        <p:spPr>
          <a:xfrm>
            <a:off x="6391275" y="0"/>
            <a:ext cx="5800725" cy="6858000"/>
          </a:xfrm>
        </p:spPr>
      </p:pic>
    </p:spTree>
    <p:extLst>
      <p:ext uri="{BB962C8B-B14F-4D97-AF65-F5344CB8AC3E}">
        <p14:creationId xmlns:p14="http://schemas.microsoft.com/office/powerpoint/2010/main" val="368978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8114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C958F-27C8-1265-6289-72DE19AC7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475" y="301752"/>
            <a:ext cx="5495927" cy="2441448"/>
          </a:xfrm>
        </p:spPr>
        <p:txBody>
          <a:bodyPr/>
          <a:lstStyle/>
          <a:p>
            <a:r>
              <a:rPr lang="pt-BR" sz="3900" dirty="0">
                <a:solidFill>
                  <a:schemeClr val="bg1"/>
                </a:solidFill>
              </a:rPr>
              <a:t>Posturas na missa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1D2348-8392-F8B0-ECD1-351A3EF13F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80160" y="2213649"/>
            <a:ext cx="4663440" cy="3550581"/>
          </a:xfrm>
        </p:spPr>
        <p:txBody>
          <a:bodyPr/>
          <a:lstStyle/>
          <a:p>
            <a:r>
              <a:rPr lang="pt-BR" sz="1200" b="1" dirty="0">
                <a:solidFill>
                  <a:schemeClr val="bg1"/>
                </a:solidFill>
                <a:highlight>
                  <a:srgbClr val="000080"/>
                </a:highlight>
              </a:rPr>
              <a:t>O MINISTRO SEMPRE QUE DESCER OU SUBIR AO ALTAR DAR A REVERÊNCIA A MESA, QUE É A MESA DO SACRIFÍCIO.</a:t>
            </a:r>
          </a:p>
          <a:p>
            <a:r>
              <a:rPr lang="pt-BR" sz="1200" dirty="0">
                <a:solidFill>
                  <a:schemeClr val="bg1"/>
                </a:solidFill>
                <a:highlight>
                  <a:srgbClr val="000000"/>
                </a:highlight>
              </a:rPr>
              <a:t>SENTADOS ANTES DO INÍCIO DA MISSA TOMAR CUIDADO COM CONVERSAS, MÃOS NO CABELO, NOS ÓCULOS, ETC</a:t>
            </a:r>
          </a:p>
          <a:p>
            <a:r>
              <a:rPr lang="pt-BR" sz="1200" b="1" dirty="0">
                <a:solidFill>
                  <a:schemeClr val="bg1"/>
                </a:solidFill>
                <a:highlight>
                  <a:srgbClr val="000080"/>
                </a:highlight>
              </a:rPr>
              <a:t>NO INÍCIO DA MISSA SÓ SENTAMOS DEPOIS QUE O PADRE SENTAR;</a:t>
            </a:r>
          </a:p>
          <a:p>
            <a:r>
              <a:rPr lang="pt-BR" sz="1200" dirty="0">
                <a:solidFill>
                  <a:schemeClr val="bg1"/>
                </a:solidFill>
                <a:highlight>
                  <a:srgbClr val="000000"/>
                </a:highlight>
              </a:rPr>
              <a:t>NA HORA DA PROCLAMAÇÃO DO EVANGELHO, SÓ LEVANTAMOS DEPOIS QUE O PADRE LEVANTAR;</a:t>
            </a:r>
          </a:p>
          <a:p>
            <a:r>
              <a:rPr lang="pt-BR" sz="1200" b="1" dirty="0">
                <a:solidFill>
                  <a:schemeClr val="bg1"/>
                </a:solidFill>
                <a:highlight>
                  <a:srgbClr val="000080"/>
                </a:highlight>
              </a:rPr>
              <a:t>QUANDO O PADRE PROCLAMAR O EVANGELHO FAZEMOS SOMENTE 3 CRUZES – NA TESTA – NOS LÁBIOS E NO PEITO</a:t>
            </a:r>
          </a:p>
          <a:p>
            <a:br>
              <a:rPr lang="pt-BR" sz="1200" dirty="0">
                <a:solidFill>
                  <a:schemeClr val="bg1"/>
                </a:solidFill>
              </a:rPr>
            </a:br>
            <a:r>
              <a:rPr lang="pt-BR" sz="1200" dirty="0">
                <a:solidFill>
                  <a:schemeClr val="bg1"/>
                </a:solidFill>
                <a:highlight>
                  <a:srgbClr val="000000"/>
                </a:highlight>
              </a:rPr>
              <a:t>SEMPRE ACOMPANHAR OS GESTOS COM O PADRE</a:t>
            </a:r>
          </a:p>
          <a:p>
            <a:r>
              <a:rPr lang="pt-BR" sz="1200" b="1" dirty="0">
                <a:solidFill>
                  <a:schemeClr val="bg1"/>
                </a:solidFill>
                <a:highlight>
                  <a:srgbClr val="000080"/>
                </a:highlight>
              </a:rPr>
              <a:t>DURANTE A CONSAGRAÇÃO NÃO RESPONDER EM VOZ ALTA, ATRAPALHA O PADRE;</a:t>
            </a:r>
          </a:p>
          <a:p>
            <a:r>
              <a:rPr lang="pt-BR" sz="1200" i="1" dirty="0">
                <a:solidFill>
                  <a:schemeClr val="bg1"/>
                </a:solidFill>
                <a:highlight>
                  <a:srgbClr val="000000"/>
                </a:highlight>
              </a:rPr>
              <a:t>E QUANDO O PADRE LEVANTAR O CÁLICE E PROCLAMAR “ POR CRISTO, COM CRISTO E EM CRISTO” , SOMENTE ELE LEVANTA AS MÃOS.</a:t>
            </a:r>
            <a:br>
              <a:rPr lang="pt-BR" sz="1200" dirty="0"/>
            </a:br>
            <a:br>
              <a:rPr lang="pt-BR" sz="1400" dirty="0"/>
            </a:br>
            <a:endParaRPr lang="pt-BR" sz="1400" dirty="0"/>
          </a:p>
          <a:p>
            <a:endParaRPr lang="pt-BR" sz="1400" dirty="0"/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341043FF-F179-8DB8-B152-678981FFEC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582" r="2582"/>
          <a:stretch/>
        </p:blipFill>
        <p:spPr>
          <a:xfrm>
            <a:off x="6799248" y="3974504"/>
            <a:ext cx="2030969" cy="2436452"/>
          </a:xfr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FA46F71-EBA6-2B01-F2C0-550B8A4A5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119" y="3988939"/>
            <a:ext cx="2587160" cy="243645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4A354A5-CB16-DBC3-E5A5-36CDD1A5F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9061" y="447044"/>
            <a:ext cx="5676950" cy="313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74234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2855_TF89338750_Win32" id="{54BEF785-082C-4E0B-BCFB-A043159B0E7F}" vid="{395EE93A-69AB-4CDE-B07A-EFCE1BE215C3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E87F72-70BF-43BC-A0D4-53665DC12672}">
  <ds:schemaRefs>
    <ds:schemaRef ds:uri="71af3243-3dd4-4a8d-8c0d-dd76da1f02a5"/>
    <ds:schemaRef ds:uri="http://www.w3.org/XML/1998/namespace"/>
    <ds:schemaRef ds:uri="230e9df3-be65-4c73-a93b-d1236ebd677e"/>
    <ds:schemaRef ds:uri="http://schemas.microsoft.com/office/2006/metadata/properties"/>
    <ds:schemaRef ds:uri="http://schemas.microsoft.com/sharepoint/v3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ABD9919-8F5A-4B99-83E1-E90FE1DCF2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D646E0-DCC8-4209-B539-AA58186B6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{D03DF3CD-DC4F-4BD1-8782-73A114D8A6AF}tf89338750_win32</Template>
  <TotalTime>4215</TotalTime>
  <Words>1397</Words>
  <Application>Microsoft Macintosh PowerPoint</Application>
  <PresentationFormat>Widescreen</PresentationFormat>
  <Paragraphs>131</Paragraphs>
  <Slides>22</Slides>
  <Notes>8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Calibri</vt:lpstr>
      <vt:lpstr>Univers</vt:lpstr>
      <vt:lpstr>GradientVTI</vt:lpstr>
      <vt:lpstr>Acrobat Document</vt:lpstr>
      <vt:lpstr>FORMACÃO DOS MINISTROS EXTRAORDINÁRIOS DA  SANTA COMUNHÃO</vt:lpstr>
      <vt:lpstr>Apresentação do PowerPoint</vt:lpstr>
      <vt:lpstr>ACEITEI E AGORA? COMO SERÁ? </vt:lpstr>
      <vt:lpstr>Superando o nervosismo</vt:lpstr>
      <vt:lpstr>Apresentação  do  ministério</vt:lpstr>
      <vt:lpstr>Apresentação do PowerPoint</vt:lpstr>
      <vt:lpstr>PRIMÍCIAS DO SERVIR</vt:lpstr>
      <vt:lpstr>      ADORAÇÃO</vt:lpstr>
      <vt:lpstr>Posturas na missa</vt:lpstr>
      <vt:lpstr>Como e quando vou ser escalado?</vt:lpstr>
      <vt:lpstr>Apresentação do PowerPoint</vt:lpstr>
      <vt:lpstr>Atenção ao seu número na escala</vt:lpstr>
      <vt:lpstr>      Atenção ao seu número na escala</vt:lpstr>
      <vt:lpstr>Quantidade de ministros por missa e eucaristias</vt:lpstr>
      <vt:lpstr>COMO RECOLHER E EXPOR O SANTÍSSIMO</vt:lpstr>
      <vt:lpstr>MAPA DA IGREJA MISSA  DE DOMINGO</vt:lpstr>
      <vt:lpstr>MAPA MISSA POR CURA E LIBERTAÇÃO</vt:lpstr>
      <vt:lpstr>MAPA DISTRIBUIÇÃO MISSA POR CURA</vt:lpstr>
      <vt:lpstr>SAÍDA DA CAPELA - ORDEM</vt:lpstr>
      <vt:lpstr>                            POSIÇÕES NA IGREJA  AO SAÍREM DA CAPELA EM FILA E SE POSICIONAREM EM SEUS LUGARES, JÁ PODEM COMEÇAR A DISTRIBUIR A COMUNHÃO. AO TERMINAREM A FILA , OBSERVEM OS LADOS QUEM PRECISA DE AJUDA. RETORNANDO À CAPELA, DEIXEM A AMBULA E O MINI SANGUÍNEO NO ALTAR, COMUNGUEM E RETORNEM AO ALTAR. SE O PADRE ESTIVER FAZENDO UMA ORAÇÃO OU SE ELE JÁ FALAR OREMOS, SÓ ENTREM DEPOIS QUE ELE TERMINAR. O MESMO PARA QUE FOR ASPERGIR, NUNCA VOLTEM AO ALTAR SE O PADRE ESTIVER FALANDO E SE ELE FOR DA BENÇÃO DE ONDE VOCÊS ESTIVEREM SE  AJOELHEM .   </vt:lpstr>
      <vt:lpstr>RECADO: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Magali Isquerdo</dc:creator>
  <cp:lastModifiedBy>Marco Aurelio</cp:lastModifiedBy>
  <cp:revision>12</cp:revision>
  <dcterms:created xsi:type="dcterms:W3CDTF">2025-02-19T11:43:48Z</dcterms:created>
  <dcterms:modified xsi:type="dcterms:W3CDTF">2025-09-22T21:53:30Z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